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464" r:id="rId3"/>
    <p:sldId id="490" r:id="rId4"/>
    <p:sldId id="475" r:id="rId5"/>
    <p:sldId id="491" r:id="rId6"/>
    <p:sldId id="492" r:id="rId7"/>
    <p:sldId id="493" r:id="rId8"/>
    <p:sldId id="494" r:id="rId9"/>
    <p:sldId id="495" r:id="rId10"/>
    <p:sldId id="496" r:id="rId11"/>
    <p:sldId id="497" r:id="rId12"/>
    <p:sldId id="477" r:id="rId13"/>
    <p:sldId id="504" r:id="rId14"/>
    <p:sldId id="499" r:id="rId15"/>
    <p:sldId id="500" r:id="rId16"/>
    <p:sldId id="501" r:id="rId17"/>
    <p:sldId id="502" r:id="rId18"/>
    <p:sldId id="472"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8.svg"/></Relationships>
</file>

<file path=ppt/diagrams/_rels/data11.xml.rels><?xml version="1.0" encoding="UTF-8" standalone="yes"?>
<Relationships xmlns="http://schemas.openxmlformats.org/package/2006/relationships"><Relationship Id="rId1" Type="http://schemas.openxmlformats.org/officeDocument/2006/relationships/hyperlink" Target="http://hbr.org/product/Integrated-Marketing-Comm/an/599087-PDF-ENG" TargetMode="External"/></Relationships>
</file>

<file path=ppt/diagrams/_rels/data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ata9.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_rels/drawing1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0.svg"/><Relationship Id="rId5" Type="http://schemas.openxmlformats.org/officeDocument/2006/relationships/image" Target="../media/image19.png"/><Relationship Id="rId4" Type="http://schemas.openxmlformats.org/officeDocument/2006/relationships/image" Target="../media/image8.svg"/></Relationships>
</file>

<file path=ppt/diagrams/_rels/drawing11.xml.rels><?xml version="1.0" encoding="UTF-8" standalone="yes"?>
<Relationships xmlns="http://schemas.openxmlformats.org/package/2006/relationships"><Relationship Id="rId1" Type="http://schemas.openxmlformats.org/officeDocument/2006/relationships/hyperlink" Target="http://hbr.org/product/Integrated-Marketing-Comm/an/599087-PDF-ENG" TargetMode="External"/></Relationships>
</file>

<file path=ppt/diagrams/_rels/drawing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svg"/><Relationship Id="rId1" Type="http://schemas.openxmlformats.org/officeDocument/2006/relationships/image" Target="../media/image1.png"/><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diagrams/_rels/drawing9.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image" Target="../media/image8.svg"/><Relationship Id="rId1" Type="http://schemas.openxmlformats.org/officeDocument/2006/relationships/image" Target="../media/image7.png"/><Relationship Id="rId6" Type="http://schemas.openxmlformats.org/officeDocument/2006/relationships/image" Target="../media/image12.svg"/><Relationship Id="rId5" Type="http://schemas.openxmlformats.org/officeDocument/2006/relationships/image" Target="../media/image11.png"/><Relationship Id="rId10" Type="http://schemas.openxmlformats.org/officeDocument/2006/relationships/image" Target="../media/image16.svg"/><Relationship Id="rId4" Type="http://schemas.openxmlformats.org/officeDocument/2006/relationships/image" Target="../media/image10.svg"/><Relationship Id="rId9" Type="http://schemas.openxmlformats.org/officeDocument/2006/relationships/image" Target="../media/image15.png"/></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2">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3">
  <dgm:title val=""/>
  <dgm:desc val=""/>
  <dgm:catLst>
    <dgm:cat type="colorful" pri="10500"/>
  </dgm:catLst>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EC9CF935-B00A-4EE2-8D8B-4071EEC32DA2}" type="doc">
      <dgm:prSet loTypeId="urn:microsoft.com/office/officeart/2005/8/layout/default#1" loCatId="list" qsTypeId="urn:microsoft.com/office/officeart/2005/8/quickstyle/simple1#1" qsCatId="simple" csTypeId="urn:microsoft.com/office/officeart/2005/8/colors/colorful1#1" csCatId="colorful" phldr="1"/>
      <dgm:spPr/>
      <dgm:t>
        <a:bodyPr/>
        <a:lstStyle/>
        <a:p>
          <a:endParaRPr lang="en-US"/>
        </a:p>
      </dgm:t>
    </dgm:pt>
    <dgm:pt modelId="{F0DF89BF-0ADC-46E6-8AE7-916B06BE4A8D}">
      <dgm:prSet/>
      <dgm:spPr/>
      <dgm:t>
        <a:bodyPr/>
        <a:lstStyle/>
        <a:p>
          <a:r>
            <a:rPr lang="en-US"/>
            <a:t>1. SELASI GLORIA KUGBLENU                                        MAPR20086</a:t>
          </a:r>
        </a:p>
      </dgm:t>
    </dgm:pt>
    <dgm:pt modelId="{55DF79EE-E0E1-4EF5-A034-BF4732460DCC}" type="parTrans" cxnId="{2F634FF5-2B03-4D79-B295-8BE93B46E94E}">
      <dgm:prSet/>
      <dgm:spPr/>
      <dgm:t>
        <a:bodyPr/>
        <a:lstStyle/>
        <a:p>
          <a:endParaRPr lang="en-US"/>
        </a:p>
      </dgm:t>
    </dgm:pt>
    <dgm:pt modelId="{37B78092-182B-4C5C-9513-3B9B13E3F547}" type="sibTrans" cxnId="{2F634FF5-2B03-4D79-B295-8BE93B46E94E}">
      <dgm:prSet/>
      <dgm:spPr/>
      <dgm:t>
        <a:bodyPr/>
        <a:lstStyle/>
        <a:p>
          <a:endParaRPr lang="en-US"/>
        </a:p>
      </dgm:t>
    </dgm:pt>
    <dgm:pt modelId="{6BB159F1-D391-4E8C-9191-A584111EFA2E}">
      <dgm:prSet/>
      <dgm:spPr/>
      <dgm:t>
        <a:bodyPr/>
        <a:lstStyle/>
        <a:p>
          <a:r>
            <a:rPr lang="en-US"/>
            <a:t>2. SAMUEL OWUSU DARKWA                                          MAPR20077</a:t>
          </a:r>
        </a:p>
      </dgm:t>
    </dgm:pt>
    <dgm:pt modelId="{10527B4F-CFB3-4962-BB6A-CEF96122B2A6}" type="parTrans" cxnId="{A7242A61-6046-42AA-AC43-A1CF3D431692}">
      <dgm:prSet/>
      <dgm:spPr/>
      <dgm:t>
        <a:bodyPr/>
        <a:lstStyle/>
        <a:p>
          <a:endParaRPr lang="en-US"/>
        </a:p>
      </dgm:t>
    </dgm:pt>
    <dgm:pt modelId="{6B535604-E3D4-42C8-BB24-A72BE0F0FDBC}" type="sibTrans" cxnId="{A7242A61-6046-42AA-AC43-A1CF3D431692}">
      <dgm:prSet/>
      <dgm:spPr/>
      <dgm:t>
        <a:bodyPr/>
        <a:lstStyle/>
        <a:p>
          <a:endParaRPr lang="en-US"/>
        </a:p>
      </dgm:t>
    </dgm:pt>
    <dgm:pt modelId="{58EFEDE1-23A6-4CDF-9A56-215224F5A35E}">
      <dgm:prSet/>
      <dgm:spPr/>
      <dgm:t>
        <a:bodyPr/>
        <a:lstStyle/>
        <a:p>
          <a:r>
            <a:rPr lang="en-US"/>
            <a:t>3. ALEXANDER ESEM DUMAKOR                                    MAPR 20060 </a:t>
          </a:r>
        </a:p>
      </dgm:t>
    </dgm:pt>
    <dgm:pt modelId="{247B2425-097B-4D9F-A070-3AEC65756DE9}" type="parTrans" cxnId="{AAADE98B-01B1-4C52-A243-E5FEC3AB67CD}">
      <dgm:prSet/>
      <dgm:spPr/>
      <dgm:t>
        <a:bodyPr/>
        <a:lstStyle/>
        <a:p>
          <a:endParaRPr lang="en-US"/>
        </a:p>
      </dgm:t>
    </dgm:pt>
    <dgm:pt modelId="{D59B6195-407B-4F6C-AF45-416E32999D14}" type="sibTrans" cxnId="{AAADE98B-01B1-4C52-A243-E5FEC3AB67CD}">
      <dgm:prSet/>
      <dgm:spPr/>
      <dgm:t>
        <a:bodyPr/>
        <a:lstStyle/>
        <a:p>
          <a:endParaRPr lang="en-US"/>
        </a:p>
      </dgm:t>
    </dgm:pt>
    <dgm:pt modelId="{C37D1712-366D-429B-BD25-63FF230AC018}">
      <dgm:prSet/>
      <dgm:spPr/>
      <dgm:t>
        <a:bodyPr/>
        <a:lstStyle/>
        <a:p>
          <a:r>
            <a:rPr lang="en-US"/>
            <a:t>4. FUMADORH PRISCILLA MAWUXORNAM                  MAPR20095</a:t>
          </a:r>
        </a:p>
      </dgm:t>
    </dgm:pt>
    <dgm:pt modelId="{26D2F6A4-FA57-4EA9-B938-EAD75C5564A0}" type="parTrans" cxnId="{350654A6-75AF-4CD0-A898-66B5BDB88335}">
      <dgm:prSet/>
      <dgm:spPr/>
      <dgm:t>
        <a:bodyPr/>
        <a:lstStyle/>
        <a:p>
          <a:endParaRPr lang="en-US"/>
        </a:p>
      </dgm:t>
    </dgm:pt>
    <dgm:pt modelId="{2DB103B4-2D4E-49FF-9391-2F3D1519A7C1}" type="sibTrans" cxnId="{350654A6-75AF-4CD0-A898-66B5BDB88335}">
      <dgm:prSet/>
      <dgm:spPr/>
      <dgm:t>
        <a:bodyPr/>
        <a:lstStyle/>
        <a:p>
          <a:endParaRPr lang="en-US"/>
        </a:p>
      </dgm:t>
    </dgm:pt>
    <dgm:pt modelId="{9C5F6758-5668-41FD-9D5B-FE48EDEF1463}">
      <dgm:prSet/>
      <dgm:spPr/>
      <dgm:t>
        <a:bodyPr/>
        <a:lstStyle/>
        <a:p>
          <a:r>
            <a:rPr lang="en-US"/>
            <a:t>5. WENDY SEYRAM TSEY                                                   MAPR20082</a:t>
          </a:r>
        </a:p>
      </dgm:t>
    </dgm:pt>
    <dgm:pt modelId="{F2E77A72-A5F5-46EF-BB0D-D558B55A695D}" type="parTrans" cxnId="{9923EAED-1F4C-4C0B-AC5A-7E03B5268412}">
      <dgm:prSet/>
      <dgm:spPr/>
      <dgm:t>
        <a:bodyPr/>
        <a:lstStyle/>
        <a:p>
          <a:endParaRPr lang="en-US"/>
        </a:p>
      </dgm:t>
    </dgm:pt>
    <dgm:pt modelId="{743AD4CF-D245-4991-BA6A-6768E843C021}" type="sibTrans" cxnId="{9923EAED-1F4C-4C0B-AC5A-7E03B5268412}">
      <dgm:prSet/>
      <dgm:spPr/>
      <dgm:t>
        <a:bodyPr/>
        <a:lstStyle/>
        <a:p>
          <a:endParaRPr lang="en-US"/>
        </a:p>
      </dgm:t>
    </dgm:pt>
    <dgm:pt modelId="{F823CD7B-2A79-409C-9663-C9E5A2926487}">
      <dgm:prSet/>
      <dgm:spPr/>
      <dgm:t>
        <a:bodyPr/>
        <a:lstStyle/>
        <a:p>
          <a:r>
            <a:rPr lang="en-US"/>
            <a:t>6. ELIZABETH AGONOU                                                       MAPR 20006</a:t>
          </a:r>
        </a:p>
      </dgm:t>
    </dgm:pt>
    <dgm:pt modelId="{3E0C5440-41DB-4FF2-A1DB-AF329714E932}" type="parTrans" cxnId="{02BB83F0-4675-475D-AA2C-829D9EF0C98E}">
      <dgm:prSet/>
      <dgm:spPr/>
      <dgm:t>
        <a:bodyPr/>
        <a:lstStyle/>
        <a:p>
          <a:endParaRPr lang="en-US"/>
        </a:p>
      </dgm:t>
    </dgm:pt>
    <dgm:pt modelId="{E8A1F187-2CE5-4CF9-BAE2-DC02B6BEAA39}" type="sibTrans" cxnId="{02BB83F0-4675-475D-AA2C-829D9EF0C98E}">
      <dgm:prSet/>
      <dgm:spPr/>
      <dgm:t>
        <a:bodyPr/>
        <a:lstStyle/>
        <a:p>
          <a:endParaRPr lang="en-US"/>
        </a:p>
      </dgm:t>
    </dgm:pt>
    <dgm:pt modelId="{AF09A20E-41B8-411F-B14E-11B0CEEBF56A}">
      <dgm:prSet/>
      <dgm:spPr/>
      <dgm:t>
        <a:bodyPr/>
        <a:lstStyle/>
        <a:p>
          <a:r>
            <a:rPr lang="en-US"/>
            <a:t>7. SAMUEL SOMUAH NYARKO                                          MAPR20140</a:t>
          </a:r>
        </a:p>
      </dgm:t>
    </dgm:pt>
    <dgm:pt modelId="{D669A4F9-8F73-42F8-A5D7-548A2DCCB217}" type="parTrans" cxnId="{2F80B507-3D92-4847-BD18-EDBF6853C2E0}">
      <dgm:prSet/>
      <dgm:spPr/>
      <dgm:t>
        <a:bodyPr/>
        <a:lstStyle/>
        <a:p>
          <a:endParaRPr lang="en-US"/>
        </a:p>
      </dgm:t>
    </dgm:pt>
    <dgm:pt modelId="{BA48DBF5-5030-4841-9DB3-E72E0ACB288C}" type="sibTrans" cxnId="{2F80B507-3D92-4847-BD18-EDBF6853C2E0}">
      <dgm:prSet/>
      <dgm:spPr/>
      <dgm:t>
        <a:bodyPr/>
        <a:lstStyle/>
        <a:p>
          <a:endParaRPr lang="en-US"/>
        </a:p>
      </dgm:t>
    </dgm:pt>
    <dgm:pt modelId="{71A7F181-7E85-466B-9F46-D7FDDBCFBA38}">
      <dgm:prSet/>
      <dgm:spPr/>
      <dgm:t>
        <a:bodyPr/>
        <a:lstStyle/>
        <a:p>
          <a:r>
            <a:rPr lang="en-US"/>
            <a:t>8. NATHANIEL N. EKUE MENSAH                                      MAPR20139</a:t>
          </a:r>
        </a:p>
      </dgm:t>
    </dgm:pt>
    <dgm:pt modelId="{0D40D2BE-DB27-4517-A6CC-909472D8EAC0}" type="parTrans" cxnId="{5CC27EBA-8CA3-45B8-A046-7BBE758981B0}">
      <dgm:prSet/>
      <dgm:spPr/>
      <dgm:t>
        <a:bodyPr/>
        <a:lstStyle/>
        <a:p>
          <a:endParaRPr lang="en-US"/>
        </a:p>
      </dgm:t>
    </dgm:pt>
    <dgm:pt modelId="{E2D5AC49-08D4-4B97-9166-53DDE19A5508}" type="sibTrans" cxnId="{5CC27EBA-8CA3-45B8-A046-7BBE758981B0}">
      <dgm:prSet/>
      <dgm:spPr/>
      <dgm:t>
        <a:bodyPr/>
        <a:lstStyle/>
        <a:p>
          <a:endParaRPr lang="en-US"/>
        </a:p>
      </dgm:t>
    </dgm:pt>
    <dgm:pt modelId="{17DADF68-7D91-4ACF-9258-A2D5A9B79802}">
      <dgm:prSet/>
      <dgm:spPr/>
      <dgm:t>
        <a:bodyPr/>
        <a:lstStyle/>
        <a:p>
          <a:r>
            <a:rPr lang="en-US"/>
            <a:t>9. JOYCELYN ASARE-KONADU                                          MAPR 20110</a:t>
          </a:r>
        </a:p>
      </dgm:t>
    </dgm:pt>
    <dgm:pt modelId="{47292ADE-F1A6-40E1-8F84-E30715E2737D}" type="parTrans" cxnId="{7B2BFDE4-68F4-4EF7-9868-30992CC38E40}">
      <dgm:prSet/>
      <dgm:spPr/>
      <dgm:t>
        <a:bodyPr/>
        <a:lstStyle/>
        <a:p>
          <a:endParaRPr lang="en-US"/>
        </a:p>
      </dgm:t>
    </dgm:pt>
    <dgm:pt modelId="{6928C565-6215-47D4-8179-FB9E8FAA1055}" type="sibTrans" cxnId="{7B2BFDE4-68F4-4EF7-9868-30992CC38E40}">
      <dgm:prSet/>
      <dgm:spPr/>
      <dgm:t>
        <a:bodyPr/>
        <a:lstStyle/>
        <a:p>
          <a:endParaRPr lang="en-US"/>
        </a:p>
      </dgm:t>
    </dgm:pt>
    <dgm:pt modelId="{E3922053-1B02-465C-8B47-C23D4C37DC4D}">
      <dgm:prSet/>
      <dgm:spPr/>
      <dgm:t>
        <a:bodyPr/>
        <a:lstStyle/>
        <a:p>
          <a:r>
            <a:rPr lang="en-US"/>
            <a:t>10. DICKSON KYERE-DUAH                                                  MAPR20149</a:t>
          </a:r>
        </a:p>
      </dgm:t>
    </dgm:pt>
    <dgm:pt modelId="{02B9FE77-643D-4548-8811-D611806A22CF}" type="parTrans" cxnId="{B39B3510-3C96-41C1-8350-F113480CD4F8}">
      <dgm:prSet/>
      <dgm:spPr/>
      <dgm:t>
        <a:bodyPr/>
        <a:lstStyle/>
        <a:p>
          <a:endParaRPr lang="en-US"/>
        </a:p>
      </dgm:t>
    </dgm:pt>
    <dgm:pt modelId="{30F0C9A7-2DB2-42D1-9530-7BB439F09F29}" type="sibTrans" cxnId="{B39B3510-3C96-41C1-8350-F113480CD4F8}">
      <dgm:prSet/>
      <dgm:spPr/>
      <dgm:t>
        <a:bodyPr/>
        <a:lstStyle/>
        <a:p>
          <a:endParaRPr lang="en-US"/>
        </a:p>
      </dgm:t>
    </dgm:pt>
    <dgm:pt modelId="{005F8FCA-1BF3-4DF2-A743-03E0BA48DA80}" type="pres">
      <dgm:prSet presAssocID="{EC9CF935-B00A-4EE2-8D8B-4071EEC32DA2}" presName="diagram" presStyleCnt="0">
        <dgm:presLayoutVars>
          <dgm:dir/>
          <dgm:resizeHandles val="exact"/>
        </dgm:presLayoutVars>
      </dgm:prSet>
      <dgm:spPr/>
    </dgm:pt>
    <dgm:pt modelId="{0164B424-CDC0-4370-9596-30AFB10C689A}" type="pres">
      <dgm:prSet presAssocID="{F0DF89BF-0ADC-46E6-8AE7-916B06BE4A8D}" presName="node" presStyleLbl="node1" presStyleIdx="0" presStyleCnt="10">
        <dgm:presLayoutVars>
          <dgm:bulletEnabled val="1"/>
        </dgm:presLayoutVars>
      </dgm:prSet>
      <dgm:spPr/>
    </dgm:pt>
    <dgm:pt modelId="{5F894424-1974-456D-BCA8-4C3AF1CDB952}" type="pres">
      <dgm:prSet presAssocID="{37B78092-182B-4C5C-9513-3B9B13E3F547}" presName="sibTrans" presStyleCnt="0"/>
      <dgm:spPr/>
    </dgm:pt>
    <dgm:pt modelId="{6268E256-520A-429D-A55D-C9441E0AC63D}" type="pres">
      <dgm:prSet presAssocID="{6BB159F1-D391-4E8C-9191-A584111EFA2E}" presName="node" presStyleLbl="node1" presStyleIdx="1" presStyleCnt="10">
        <dgm:presLayoutVars>
          <dgm:bulletEnabled val="1"/>
        </dgm:presLayoutVars>
      </dgm:prSet>
      <dgm:spPr/>
    </dgm:pt>
    <dgm:pt modelId="{E709A198-FD79-4CB8-B3CD-96B13F9FA302}" type="pres">
      <dgm:prSet presAssocID="{6B535604-E3D4-42C8-BB24-A72BE0F0FDBC}" presName="sibTrans" presStyleCnt="0"/>
      <dgm:spPr/>
    </dgm:pt>
    <dgm:pt modelId="{CB84B902-0049-489E-B710-60CA73476477}" type="pres">
      <dgm:prSet presAssocID="{58EFEDE1-23A6-4CDF-9A56-215224F5A35E}" presName="node" presStyleLbl="node1" presStyleIdx="2" presStyleCnt="10">
        <dgm:presLayoutVars>
          <dgm:bulletEnabled val="1"/>
        </dgm:presLayoutVars>
      </dgm:prSet>
      <dgm:spPr/>
    </dgm:pt>
    <dgm:pt modelId="{C50DBFA5-4AF0-43FA-861E-5184BBA56323}" type="pres">
      <dgm:prSet presAssocID="{D59B6195-407B-4F6C-AF45-416E32999D14}" presName="sibTrans" presStyleCnt="0"/>
      <dgm:spPr/>
    </dgm:pt>
    <dgm:pt modelId="{76362874-CFD0-40DA-AC51-438BC3466F0C}" type="pres">
      <dgm:prSet presAssocID="{C37D1712-366D-429B-BD25-63FF230AC018}" presName="node" presStyleLbl="node1" presStyleIdx="3" presStyleCnt="10">
        <dgm:presLayoutVars>
          <dgm:bulletEnabled val="1"/>
        </dgm:presLayoutVars>
      </dgm:prSet>
      <dgm:spPr/>
    </dgm:pt>
    <dgm:pt modelId="{A32F3BFD-9E2F-44D2-8676-26652FAC2A0D}" type="pres">
      <dgm:prSet presAssocID="{2DB103B4-2D4E-49FF-9391-2F3D1519A7C1}" presName="sibTrans" presStyleCnt="0"/>
      <dgm:spPr/>
    </dgm:pt>
    <dgm:pt modelId="{CE33F60C-733A-448B-8527-FA3A60E1A65F}" type="pres">
      <dgm:prSet presAssocID="{9C5F6758-5668-41FD-9D5B-FE48EDEF1463}" presName="node" presStyleLbl="node1" presStyleIdx="4" presStyleCnt="10">
        <dgm:presLayoutVars>
          <dgm:bulletEnabled val="1"/>
        </dgm:presLayoutVars>
      </dgm:prSet>
      <dgm:spPr/>
    </dgm:pt>
    <dgm:pt modelId="{2249C4CF-8530-4BDB-B575-264301849BA8}" type="pres">
      <dgm:prSet presAssocID="{743AD4CF-D245-4991-BA6A-6768E843C021}" presName="sibTrans" presStyleCnt="0"/>
      <dgm:spPr/>
    </dgm:pt>
    <dgm:pt modelId="{EB731C2E-63A4-4D39-B49D-72CCE5A15340}" type="pres">
      <dgm:prSet presAssocID="{F823CD7B-2A79-409C-9663-C9E5A2926487}" presName="node" presStyleLbl="node1" presStyleIdx="5" presStyleCnt="10">
        <dgm:presLayoutVars>
          <dgm:bulletEnabled val="1"/>
        </dgm:presLayoutVars>
      </dgm:prSet>
      <dgm:spPr/>
    </dgm:pt>
    <dgm:pt modelId="{2DEA1835-A28D-440F-BDB0-6BE5F683AFA1}" type="pres">
      <dgm:prSet presAssocID="{E8A1F187-2CE5-4CF9-BAE2-DC02B6BEAA39}" presName="sibTrans" presStyleCnt="0"/>
      <dgm:spPr/>
    </dgm:pt>
    <dgm:pt modelId="{447BA53F-BDAF-41F7-9FDE-6A02CD902CDE}" type="pres">
      <dgm:prSet presAssocID="{AF09A20E-41B8-411F-B14E-11B0CEEBF56A}" presName="node" presStyleLbl="node1" presStyleIdx="6" presStyleCnt="10">
        <dgm:presLayoutVars>
          <dgm:bulletEnabled val="1"/>
        </dgm:presLayoutVars>
      </dgm:prSet>
      <dgm:spPr/>
    </dgm:pt>
    <dgm:pt modelId="{B1DC0D78-426B-43CC-9B96-8E31D0833607}" type="pres">
      <dgm:prSet presAssocID="{BA48DBF5-5030-4841-9DB3-E72E0ACB288C}" presName="sibTrans" presStyleCnt="0"/>
      <dgm:spPr/>
    </dgm:pt>
    <dgm:pt modelId="{EA513499-58A0-457E-9BF3-AA2AF1B1C262}" type="pres">
      <dgm:prSet presAssocID="{71A7F181-7E85-466B-9F46-D7FDDBCFBA38}" presName="node" presStyleLbl="node1" presStyleIdx="7" presStyleCnt="10">
        <dgm:presLayoutVars>
          <dgm:bulletEnabled val="1"/>
        </dgm:presLayoutVars>
      </dgm:prSet>
      <dgm:spPr/>
    </dgm:pt>
    <dgm:pt modelId="{778AAFBE-8B8E-4694-AA4D-C0119D3FCCC9}" type="pres">
      <dgm:prSet presAssocID="{E2D5AC49-08D4-4B97-9166-53DDE19A5508}" presName="sibTrans" presStyleCnt="0"/>
      <dgm:spPr/>
    </dgm:pt>
    <dgm:pt modelId="{09DD591B-5695-486A-AD55-E28AA6BB91C3}" type="pres">
      <dgm:prSet presAssocID="{17DADF68-7D91-4ACF-9258-A2D5A9B79802}" presName="node" presStyleLbl="node1" presStyleIdx="8" presStyleCnt="10">
        <dgm:presLayoutVars>
          <dgm:bulletEnabled val="1"/>
        </dgm:presLayoutVars>
      </dgm:prSet>
      <dgm:spPr/>
    </dgm:pt>
    <dgm:pt modelId="{31428909-FB83-490F-8BCC-72026DB94780}" type="pres">
      <dgm:prSet presAssocID="{6928C565-6215-47D4-8179-FB9E8FAA1055}" presName="sibTrans" presStyleCnt="0"/>
      <dgm:spPr/>
    </dgm:pt>
    <dgm:pt modelId="{5E2EC465-33E7-4128-B25A-F4CC736B5B53}" type="pres">
      <dgm:prSet presAssocID="{E3922053-1B02-465C-8B47-C23D4C37DC4D}" presName="node" presStyleLbl="node1" presStyleIdx="9" presStyleCnt="10">
        <dgm:presLayoutVars>
          <dgm:bulletEnabled val="1"/>
        </dgm:presLayoutVars>
      </dgm:prSet>
      <dgm:spPr/>
    </dgm:pt>
  </dgm:ptLst>
  <dgm:cxnLst>
    <dgm:cxn modelId="{2F80B507-3D92-4847-BD18-EDBF6853C2E0}" srcId="{EC9CF935-B00A-4EE2-8D8B-4071EEC32DA2}" destId="{AF09A20E-41B8-411F-B14E-11B0CEEBF56A}" srcOrd="6" destOrd="0" parTransId="{D669A4F9-8F73-42F8-A5D7-548A2DCCB217}" sibTransId="{BA48DBF5-5030-4841-9DB3-E72E0ACB288C}"/>
    <dgm:cxn modelId="{B39B3510-3C96-41C1-8350-F113480CD4F8}" srcId="{EC9CF935-B00A-4EE2-8D8B-4071EEC32DA2}" destId="{E3922053-1B02-465C-8B47-C23D4C37DC4D}" srcOrd="9" destOrd="0" parTransId="{02B9FE77-643D-4548-8811-D611806A22CF}" sibTransId="{30F0C9A7-2DB2-42D1-9530-7BB439F09F29}"/>
    <dgm:cxn modelId="{A0CEAA24-25F7-402B-99DA-DB35F436236B}" type="presOf" srcId="{9C5F6758-5668-41FD-9D5B-FE48EDEF1463}" destId="{CE33F60C-733A-448B-8527-FA3A60E1A65F}" srcOrd="0" destOrd="0" presId="urn:microsoft.com/office/officeart/2005/8/layout/default#1"/>
    <dgm:cxn modelId="{A7242A61-6046-42AA-AC43-A1CF3D431692}" srcId="{EC9CF935-B00A-4EE2-8D8B-4071EEC32DA2}" destId="{6BB159F1-D391-4E8C-9191-A584111EFA2E}" srcOrd="1" destOrd="0" parTransId="{10527B4F-CFB3-4962-BB6A-CEF96122B2A6}" sibTransId="{6B535604-E3D4-42C8-BB24-A72BE0F0FDBC}"/>
    <dgm:cxn modelId="{04952265-91FD-4794-BF9A-2AE2D726AA2B}" type="presOf" srcId="{71A7F181-7E85-466B-9F46-D7FDDBCFBA38}" destId="{EA513499-58A0-457E-9BF3-AA2AF1B1C262}" srcOrd="0" destOrd="0" presId="urn:microsoft.com/office/officeart/2005/8/layout/default#1"/>
    <dgm:cxn modelId="{E6E3D272-FCC0-46DB-A0C5-92B8D8975993}" type="presOf" srcId="{C37D1712-366D-429B-BD25-63FF230AC018}" destId="{76362874-CFD0-40DA-AC51-438BC3466F0C}" srcOrd="0" destOrd="0" presId="urn:microsoft.com/office/officeart/2005/8/layout/default#1"/>
    <dgm:cxn modelId="{82F3218B-E811-411F-A22B-4D5E6331C378}" type="presOf" srcId="{EC9CF935-B00A-4EE2-8D8B-4071EEC32DA2}" destId="{005F8FCA-1BF3-4DF2-A743-03E0BA48DA80}" srcOrd="0" destOrd="0" presId="urn:microsoft.com/office/officeart/2005/8/layout/default#1"/>
    <dgm:cxn modelId="{AAADE98B-01B1-4C52-A243-E5FEC3AB67CD}" srcId="{EC9CF935-B00A-4EE2-8D8B-4071EEC32DA2}" destId="{58EFEDE1-23A6-4CDF-9A56-215224F5A35E}" srcOrd="2" destOrd="0" parTransId="{247B2425-097B-4D9F-A070-3AEC65756DE9}" sibTransId="{D59B6195-407B-4F6C-AF45-416E32999D14}"/>
    <dgm:cxn modelId="{49C5AD9A-A3D2-430F-A037-2290DA297A50}" type="presOf" srcId="{AF09A20E-41B8-411F-B14E-11B0CEEBF56A}" destId="{447BA53F-BDAF-41F7-9FDE-6A02CD902CDE}" srcOrd="0" destOrd="0" presId="urn:microsoft.com/office/officeart/2005/8/layout/default#1"/>
    <dgm:cxn modelId="{02FC899D-3B81-49FC-B929-C9EBA762C968}" type="presOf" srcId="{17DADF68-7D91-4ACF-9258-A2D5A9B79802}" destId="{09DD591B-5695-486A-AD55-E28AA6BB91C3}" srcOrd="0" destOrd="0" presId="urn:microsoft.com/office/officeart/2005/8/layout/default#1"/>
    <dgm:cxn modelId="{FD5A6BA4-490B-484E-B219-422691985AB4}" type="presOf" srcId="{E3922053-1B02-465C-8B47-C23D4C37DC4D}" destId="{5E2EC465-33E7-4128-B25A-F4CC736B5B53}" srcOrd="0" destOrd="0" presId="urn:microsoft.com/office/officeart/2005/8/layout/default#1"/>
    <dgm:cxn modelId="{350654A6-75AF-4CD0-A898-66B5BDB88335}" srcId="{EC9CF935-B00A-4EE2-8D8B-4071EEC32DA2}" destId="{C37D1712-366D-429B-BD25-63FF230AC018}" srcOrd="3" destOrd="0" parTransId="{26D2F6A4-FA57-4EA9-B938-EAD75C5564A0}" sibTransId="{2DB103B4-2D4E-49FF-9391-2F3D1519A7C1}"/>
    <dgm:cxn modelId="{9B2F37B0-9BE1-4FB4-ADFD-685063AB2E9D}" type="presOf" srcId="{58EFEDE1-23A6-4CDF-9A56-215224F5A35E}" destId="{CB84B902-0049-489E-B710-60CA73476477}" srcOrd="0" destOrd="0" presId="urn:microsoft.com/office/officeart/2005/8/layout/default#1"/>
    <dgm:cxn modelId="{5CC27EBA-8CA3-45B8-A046-7BBE758981B0}" srcId="{EC9CF935-B00A-4EE2-8D8B-4071EEC32DA2}" destId="{71A7F181-7E85-466B-9F46-D7FDDBCFBA38}" srcOrd="7" destOrd="0" parTransId="{0D40D2BE-DB27-4517-A6CC-909472D8EAC0}" sibTransId="{E2D5AC49-08D4-4B97-9166-53DDE19A5508}"/>
    <dgm:cxn modelId="{AC8AFDDA-D4F0-4754-9C10-4F8B292026B5}" type="presOf" srcId="{F823CD7B-2A79-409C-9663-C9E5A2926487}" destId="{EB731C2E-63A4-4D39-B49D-72CCE5A15340}" srcOrd="0" destOrd="0" presId="urn:microsoft.com/office/officeart/2005/8/layout/default#1"/>
    <dgm:cxn modelId="{7B2BFDE4-68F4-4EF7-9868-30992CC38E40}" srcId="{EC9CF935-B00A-4EE2-8D8B-4071EEC32DA2}" destId="{17DADF68-7D91-4ACF-9258-A2D5A9B79802}" srcOrd="8" destOrd="0" parTransId="{47292ADE-F1A6-40E1-8F84-E30715E2737D}" sibTransId="{6928C565-6215-47D4-8179-FB9E8FAA1055}"/>
    <dgm:cxn modelId="{9923EAED-1F4C-4C0B-AC5A-7E03B5268412}" srcId="{EC9CF935-B00A-4EE2-8D8B-4071EEC32DA2}" destId="{9C5F6758-5668-41FD-9D5B-FE48EDEF1463}" srcOrd="4" destOrd="0" parTransId="{F2E77A72-A5F5-46EF-BB0D-D558B55A695D}" sibTransId="{743AD4CF-D245-4991-BA6A-6768E843C021}"/>
    <dgm:cxn modelId="{02BB83F0-4675-475D-AA2C-829D9EF0C98E}" srcId="{EC9CF935-B00A-4EE2-8D8B-4071EEC32DA2}" destId="{F823CD7B-2A79-409C-9663-C9E5A2926487}" srcOrd="5" destOrd="0" parTransId="{3E0C5440-41DB-4FF2-A1DB-AF329714E932}" sibTransId="{E8A1F187-2CE5-4CF9-BAE2-DC02B6BEAA39}"/>
    <dgm:cxn modelId="{2C0C80F3-8C32-4794-A346-35052DF4FEBC}" type="presOf" srcId="{F0DF89BF-0ADC-46E6-8AE7-916B06BE4A8D}" destId="{0164B424-CDC0-4370-9596-30AFB10C689A}" srcOrd="0" destOrd="0" presId="urn:microsoft.com/office/officeart/2005/8/layout/default#1"/>
    <dgm:cxn modelId="{2F634FF5-2B03-4D79-B295-8BE93B46E94E}" srcId="{EC9CF935-B00A-4EE2-8D8B-4071EEC32DA2}" destId="{F0DF89BF-0ADC-46E6-8AE7-916B06BE4A8D}" srcOrd="0" destOrd="0" parTransId="{55DF79EE-E0E1-4EF5-A034-BF4732460DCC}" sibTransId="{37B78092-182B-4C5C-9513-3B9B13E3F547}"/>
    <dgm:cxn modelId="{B9CA86F6-FD2E-4078-9160-58F855EF7F65}" type="presOf" srcId="{6BB159F1-D391-4E8C-9191-A584111EFA2E}" destId="{6268E256-520A-429D-A55D-C9441E0AC63D}" srcOrd="0" destOrd="0" presId="urn:microsoft.com/office/officeart/2005/8/layout/default#1"/>
    <dgm:cxn modelId="{89F22EFB-23FC-4DE5-925E-75AEE0B49412}" type="presParOf" srcId="{005F8FCA-1BF3-4DF2-A743-03E0BA48DA80}" destId="{0164B424-CDC0-4370-9596-30AFB10C689A}" srcOrd="0" destOrd="0" presId="urn:microsoft.com/office/officeart/2005/8/layout/default#1"/>
    <dgm:cxn modelId="{60460B48-94AB-4EFA-B669-D27B50D3CD35}" type="presParOf" srcId="{005F8FCA-1BF3-4DF2-A743-03E0BA48DA80}" destId="{5F894424-1974-456D-BCA8-4C3AF1CDB952}" srcOrd="1" destOrd="0" presId="urn:microsoft.com/office/officeart/2005/8/layout/default#1"/>
    <dgm:cxn modelId="{CC06C030-2FFB-4A82-BE1B-EB80A35E883A}" type="presParOf" srcId="{005F8FCA-1BF3-4DF2-A743-03E0BA48DA80}" destId="{6268E256-520A-429D-A55D-C9441E0AC63D}" srcOrd="2" destOrd="0" presId="urn:microsoft.com/office/officeart/2005/8/layout/default#1"/>
    <dgm:cxn modelId="{D4A7A364-92C9-4643-BAAA-A2FB6EA71615}" type="presParOf" srcId="{005F8FCA-1BF3-4DF2-A743-03E0BA48DA80}" destId="{E709A198-FD79-4CB8-B3CD-96B13F9FA302}" srcOrd="3" destOrd="0" presId="urn:microsoft.com/office/officeart/2005/8/layout/default#1"/>
    <dgm:cxn modelId="{F379E5F3-1BB3-4DD8-B36C-5748B14335BD}" type="presParOf" srcId="{005F8FCA-1BF3-4DF2-A743-03E0BA48DA80}" destId="{CB84B902-0049-489E-B710-60CA73476477}" srcOrd="4" destOrd="0" presId="urn:microsoft.com/office/officeart/2005/8/layout/default#1"/>
    <dgm:cxn modelId="{88959C29-84CF-4BAD-886D-DCDA669F7BAE}" type="presParOf" srcId="{005F8FCA-1BF3-4DF2-A743-03E0BA48DA80}" destId="{C50DBFA5-4AF0-43FA-861E-5184BBA56323}" srcOrd="5" destOrd="0" presId="urn:microsoft.com/office/officeart/2005/8/layout/default#1"/>
    <dgm:cxn modelId="{D8A6A749-4CE0-4F4D-AB48-254F661804FC}" type="presParOf" srcId="{005F8FCA-1BF3-4DF2-A743-03E0BA48DA80}" destId="{76362874-CFD0-40DA-AC51-438BC3466F0C}" srcOrd="6" destOrd="0" presId="urn:microsoft.com/office/officeart/2005/8/layout/default#1"/>
    <dgm:cxn modelId="{2727741B-F270-4EBD-985A-F2D8C60EAFC0}" type="presParOf" srcId="{005F8FCA-1BF3-4DF2-A743-03E0BA48DA80}" destId="{A32F3BFD-9E2F-44D2-8676-26652FAC2A0D}" srcOrd="7" destOrd="0" presId="urn:microsoft.com/office/officeart/2005/8/layout/default#1"/>
    <dgm:cxn modelId="{EA0A787E-4057-41F0-9339-042BD0ED84A0}" type="presParOf" srcId="{005F8FCA-1BF3-4DF2-A743-03E0BA48DA80}" destId="{CE33F60C-733A-448B-8527-FA3A60E1A65F}" srcOrd="8" destOrd="0" presId="urn:microsoft.com/office/officeart/2005/8/layout/default#1"/>
    <dgm:cxn modelId="{3F60E146-7E78-4950-998B-5E6E6E9F07F8}" type="presParOf" srcId="{005F8FCA-1BF3-4DF2-A743-03E0BA48DA80}" destId="{2249C4CF-8530-4BDB-B575-264301849BA8}" srcOrd="9" destOrd="0" presId="urn:microsoft.com/office/officeart/2005/8/layout/default#1"/>
    <dgm:cxn modelId="{2D697846-D676-4305-ACC3-122AF69FC54C}" type="presParOf" srcId="{005F8FCA-1BF3-4DF2-A743-03E0BA48DA80}" destId="{EB731C2E-63A4-4D39-B49D-72CCE5A15340}" srcOrd="10" destOrd="0" presId="urn:microsoft.com/office/officeart/2005/8/layout/default#1"/>
    <dgm:cxn modelId="{46D1D180-BBDE-448B-8889-6C9ACD279EED}" type="presParOf" srcId="{005F8FCA-1BF3-4DF2-A743-03E0BA48DA80}" destId="{2DEA1835-A28D-440F-BDB0-6BE5F683AFA1}" srcOrd="11" destOrd="0" presId="urn:microsoft.com/office/officeart/2005/8/layout/default#1"/>
    <dgm:cxn modelId="{C9CC376C-9C5D-4D6B-BCA4-1148193F3946}" type="presParOf" srcId="{005F8FCA-1BF3-4DF2-A743-03E0BA48DA80}" destId="{447BA53F-BDAF-41F7-9FDE-6A02CD902CDE}" srcOrd="12" destOrd="0" presId="urn:microsoft.com/office/officeart/2005/8/layout/default#1"/>
    <dgm:cxn modelId="{B3194141-DE14-47E7-80D2-20020395E198}" type="presParOf" srcId="{005F8FCA-1BF3-4DF2-A743-03E0BA48DA80}" destId="{B1DC0D78-426B-43CC-9B96-8E31D0833607}" srcOrd="13" destOrd="0" presId="urn:microsoft.com/office/officeart/2005/8/layout/default#1"/>
    <dgm:cxn modelId="{221411A4-0758-493E-94DA-AB745D109BA9}" type="presParOf" srcId="{005F8FCA-1BF3-4DF2-A743-03E0BA48DA80}" destId="{EA513499-58A0-457E-9BF3-AA2AF1B1C262}" srcOrd="14" destOrd="0" presId="urn:microsoft.com/office/officeart/2005/8/layout/default#1"/>
    <dgm:cxn modelId="{AABB9DC1-CD09-457E-BE85-612F4AC1424E}" type="presParOf" srcId="{005F8FCA-1BF3-4DF2-A743-03E0BA48DA80}" destId="{778AAFBE-8B8E-4694-AA4D-C0119D3FCCC9}" srcOrd="15" destOrd="0" presId="urn:microsoft.com/office/officeart/2005/8/layout/default#1"/>
    <dgm:cxn modelId="{8BE16628-B1AA-46F5-92C0-BECD7DEEB010}" type="presParOf" srcId="{005F8FCA-1BF3-4DF2-A743-03E0BA48DA80}" destId="{09DD591B-5695-486A-AD55-E28AA6BB91C3}" srcOrd="16" destOrd="0" presId="urn:microsoft.com/office/officeart/2005/8/layout/default#1"/>
    <dgm:cxn modelId="{3FD37B16-A9AA-4388-B98B-D914EF25E7C8}" type="presParOf" srcId="{005F8FCA-1BF3-4DF2-A743-03E0BA48DA80}" destId="{31428909-FB83-490F-8BCC-72026DB94780}" srcOrd="17" destOrd="0" presId="urn:microsoft.com/office/officeart/2005/8/layout/default#1"/>
    <dgm:cxn modelId="{9A9C40FF-0A94-4E38-8ACF-6CBCF1C593DF}" type="presParOf" srcId="{005F8FCA-1BF3-4DF2-A743-03E0BA48DA80}" destId="{5E2EC465-33E7-4128-B25A-F4CC736B5B53}" srcOrd="18"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FCD24D12-E870-40BC-AAE4-EFEC2BDC9E3E}"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5D24D416-59BE-4413-80FF-056279313278}">
      <dgm:prSet/>
      <dgm:spPr/>
      <dgm:t>
        <a:bodyPr/>
        <a:lstStyle/>
        <a:p>
          <a:r>
            <a:rPr lang="en-GB"/>
            <a:t>Every organization both profit - making and not - for - profit needs a strategic communication to enable them deliver clear and consistent messages about their organization and its products.</a:t>
          </a:r>
          <a:endParaRPr lang="en-US"/>
        </a:p>
      </dgm:t>
    </dgm:pt>
    <dgm:pt modelId="{90F55556-12DE-487C-8E0F-DE649BC40EA5}" type="parTrans" cxnId="{EAA31949-2EDE-4011-8995-E1901761ADDC}">
      <dgm:prSet/>
      <dgm:spPr/>
      <dgm:t>
        <a:bodyPr/>
        <a:lstStyle/>
        <a:p>
          <a:endParaRPr lang="en-US"/>
        </a:p>
      </dgm:t>
    </dgm:pt>
    <dgm:pt modelId="{081990E7-A0A0-4BEF-B68F-B8658B19C4FB}" type="sibTrans" cxnId="{EAA31949-2EDE-4011-8995-E1901761ADDC}">
      <dgm:prSet/>
      <dgm:spPr/>
      <dgm:t>
        <a:bodyPr/>
        <a:lstStyle/>
        <a:p>
          <a:endParaRPr lang="en-US"/>
        </a:p>
      </dgm:t>
    </dgm:pt>
    <dgm:pt modelId="{E720883E-1CD5-4EBD-91F0-B719838C9A64}">
      <dgm:prSet/>
      <dgm:spPr/>
      <dgm:t>
        <a:bodyPr/>
        <a:lstStyle/>
        <a:p>
          <a:r>
            <a:rPr lang="en-GB"/>
            <a:t>It is therefore imperative that every organization understands its target markets and their needs in order to communicate with them effectively while achieving their organizational goals. Not forgetting that a good I</a:t>
          </a:r>
          <a:r>
            <a:rPr lang="en-US"/>
            <a:t>ntegrated </a:t>
          </a:r>
          <a:r>
            <a:rPr lang="en-GB"/>
            <a:t>M</a:t>
          </a:r>
          <a:r>
            <a:rPr lang="en-US"/>
            <a:t>arketing </a:t>
          </a:r>
          <a:r>
            <a:rPr lang="en-GB"/>
            <a:t>C</a:t>
          </a:r>
          <a:r>
            <a:rPr lang="en-US"/>
            <a:t>ommunication</a:t>
          </a:r>
          <a:r>
            <a:rPr lang="en-GB"/>
            <a:t> Plan will ensure everyone is on the same page on:</a:t>
          </a:r>
          <a:endParaRPr lang="en-US"/>
        </a:p>
      </dgm:t>
    </dgm:pt>
    <dgm:pt modelId="{718CD9B8-64E7-489A-8B58-2034C7D60F66}" type="parTrans" cxnId="{9D8F4E1A-73B9-4BF1-A5FB-82C77A1252BE}">
      <dgm:prSet/>
      <dgm:spPr/>
      <dgm:t>
        <a:bodyPr/>
        <a:lstStyle/>
        <a:p>
          <a:endParaRPr lang="en-US"/>
        </a:p>
      </dgm:t>
    </dgm:pt>
    <dgm:pt modelId="{CE719C5E-CD04-4FF6-B37B-5B6423F11A7F}" type="sibTrans" cxnId="{9D8F4E1A-73B9-4BF1-A5FB-82C77A1252BE}">
      <dgm:prSet/>
      <dgm:spPr/>
      <dgm:t>
        <a:bodyPr/>
        <a:lstStyle/>
        <a:p>
          <a:endParaRPr lang="en-US"/>
        </a:p>
      </dgm:t>
    </dgm:pt>
    <dgm:pt modelId="{4287CAA3-E2AD-4263-8CC2-B33E09980643}">
      <dgm:prSet/>
      <dgm:spPr/>
      <dgm:t>
        <a:bodyPr/>
        <a:lstStyle/>
        <a:p>
          <a:r>
            <a:rPr lang="en-GB"/>
            <a:t>It makes a lot of sense to have a consistent, more focused marketing and communication strategy, minus the pitfalls of becoming a company with no identity or, even worse, a contradictory identity. </a:t>
          </a:r>
          <a:endParaRPr lang="en-US"/>
        </a:p>
      </dgm:t>
    </dgm:pt>
    <dgm:pt modelId="{9C9A91A3-5A51-424A-9909-7EE5E11F720D}" type="parTrans" cxnId="{6F07430C-C576-45E4-9ACB-AB841D172441}">
      <dgm:prSet/>
      <dgm:spPr/>
      <dgm:t>
        <a:bodyPr/>
        <a:lstStyle/>
        <a:p>
          <a:endParaRPr lang="en-US"/>
        </a:p>
      </dgm:t>
    </dgm:pt>
    <dgm:pt modelId="{05FECB34-06FE-4418-AC12-52116FB44180}" type="sibTrans" cxnId="{6F07430C-C576-45E4-9ACB-AB841D172441}">
      <dgm:prSet/>
      <dgm:spPr/>
      <dgm:t>
        <a:bodyPr/>
        <a:lstStyle/>
        <a:p>
          <a:endParaRPr lang="en-US"/>
        </a:p>
      </dgm:t>
    </dgm:pt>
    <dgm:pt modelId="{FB3F3479-ABCB-44BD-AAD0-89A6C0A14DCC}" type="pres">
      <dgm:prSet presAssocID="{FCD24D12-E870-40BC-AAE4-EFEC2BDC9E3E}" presName="root" presStyleCnt="0">
        <dgm:presLayoutVars>
          <dgm:dir/>
          <dgm:resizeHandles val="exact"/>
        </dgm:presLayoutVars>
      </dgm:prSet>
      <dgm:spPr/>
    </dgm:pt>
    <dgm:pt modelId="{19CE9F49-32C1-447D-BDC7-816954874CF9}" type="pres">
      <dgm:prSet presAssocID="{5D24D416-59BE-4413-80FF-056279313278}" presName="compNode" presStyleCnt="0"/>
      <dgm:spPr/>
    </dgm:pt>
    <dgm:pt modelId="{C106ADFE-4268-4EBB-A355-6A2883A55704}" type="pres">
      <dgm:prSet presAssocID="{5D24D416-59BE-4413-80FF-056279313278}" presName="bgRect" presStyleLbl="bgShp" presStyleIdx="0" presStyleCnt="3"/>
      <dgm:spPr/>
    </dgm:pt>
    <dgm:pt modelId="{BDD2C0BA-D081-40C6-9975-DB569EFFA20E}" type="pres">
      <dgm:prSet presAssocID="{5D24D416-59BE-4413-80FF-05627931327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onnections"/>
        </a:ext>
      </dgm:extLst>
    </dgm:pt>
    <dgm:pt modelId="{707C1C53-BAEB-43D3-B8A4-EFA1A080E0D8}" type="pres">
      <dgm:prSet presAssocID="{5D24D416-59BE-4413-80FF-056279313278}" presName="spaceRect" presStyleCnt="0"/>
      <dgm:spPr/>
    </dgm:pt>
    <dgm:pt modelId="{89F59F76-5F37-4718-B71B-8564DDE1A697}" type="pres">
      <dgm:prSet presAssocID="{5D24D416-59BE-4413-80FF-056279313278}" presName="parTx" presStyleLbl="revTx" presStyleIdx="0" presStyleCnt="3">
        <dgm:presLayoutVars>
          <dgm:chMax val="0"/>
          <dgm:chPref val="0"/>
        </dgm:presLayoutVars>
      </dgm:prSet>
      <dgm:spPr/>
    </dgm:pt>
    <dgm:pt modelId="{2DE515D5-741F-441A-A286-E227BDB35280}" type="pres">
      <dgm:prSet presAssocID="{081990E7-A0A0-4BEF-B68F-B8658B19C4FB}" presName="sibTrans" presStyleCnt="0"/>
      <dgm:spPr/>
    </dgm:pt>
    <dgm:pt modelId="{B5F176A6-46FC-41CF-9716-3684F2439DA6}" type="pres">
      <dgm:prSet presAssocID="{E720883E-1CD5-4EBD-91F0-B719838C9A64}" presName="compNode" presStyleCnt="0"/>
      <dgm:spPr/>
    </dgm:pt>
    <dgm:pt modelId="{BC4230E9-B000-4C74-AC4B-6CE6CB45ADCD}" type="pres">
      <dgm:prSet presAssocID="{E720883E-1CD5-4EBD-91F0-B719838C9A64}" presName="bgRect" presStyleLbl="bgShp" presStyleIdx="1" presStyleCnt="3"/>
      <dgm:spPr/>
    </dgm:pt>
    <dgm:pt modelId="{D9C5B4E7-EFBB-4266-8DE9-45C16514CC2A}" type="pres">
      <dgm:prSet presAssocID="{E720883E-1CD5-4EBD-91F0-B719838C9A64}"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Bullseye"/>
        </a:ext>
      </dgm:extLst>
    </dgm:pt>
    <dgm:pt modelId="{C623437C-353A-4C1C-869C-B22F5E659103}" type="pres">
      <dgm:prSet presAssocID="{E720883E-1CD5-4EBD-91F0-B719838C9A64}" presName="spaceRect" presStyleCnt="0"/>
      <dgm:spPr/>
    </dgm:pt>
    <dgm:pt modelId="{734A1E8C-163F-4D83-AE75-B024E6A86B05}" type="pres">
      <dgm:prSet presAssocID="{E720883E-1CD5-4EBD-91F0-B719838C9A64}" presName="parTx" presStyleLbl="revTx" presStyleIdx="1" presStyleCnt="3">
        <dgm:presLayoutVars>
          <dgm:chMax val="0"/>
          <dgm:chPref val="0"/>
        </dgm:presLayoutVars>
      </dgm:prSet>
      <dgm:spPr/>
    </dgm:pt>
    <dgm:pt modelId="{9E6C8494-B09F-41F9-BAD3-DFDD64CE3B03}" type="pres">
      <dgm:prSet presAssocID="{CE719C5E-CD04-4FF6-B37B-5B6423F11A7F}" presName="sibTrans" presStyleCnt="0"/>
      <dgm:spPr/>
    </dgm:pt>
    <dgm:pt modelId="{ED6BFE8D-105B-491D-9321-1741287919E8}" type="pres">
      <dgm:prSet presAssocID="{4287CAA3-E2AD-4263-8CC2-B33E09980643}" presName="compNode" presStyleCnt="0"/>
      <dgm:spPr/>
    </dgm:pt>
    <dgm:pt modelId="{EC73F23F-18FE-4A29-ACD7-4828437D48CD}" type="pres">
      <dgm:prSet presAssocID="{4287CAA3-E2AD-4263-8CC2-B33E09980643}" presName="bgRect" presStyleLbl="bgShp" presStyleIdx="2" presStyleCnt="3"/>
      <dgm:spPr/>
    </dgm:pt>
    <dgm:pt modelId="{B126AC0C-CFDD-465D-A50D-DCC3D04CF6DE}" type="pres">
      <dgm:prSet presAssocID="{4287CAA3-E2AD-4263-8CC2-B33E09980643}"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Irritant"/>
        </a:ext>
      </dgm:extLst>
    </dgm:pt>
    <dgm:pt modelId="{393EBEC3-0865-431D-8026-4C2272281A41}" type="pres">
      <dgm:prSet presAssocID="{4287CAA3-E2AD-4263-8CC2-B33E09980643}" presName="spaceRect" presStyleCnt="0"/>
      <dgm:spPr/>
    </dgm:pt>
    <dgm:pt modelId="{1D5EF5D8-7ECC-455A-ABCD-78D011762E1B}" type="pres">
      <dgm:prSet presAssocID="{4287CAA3-E2AD-4263-8CC2-B33E09980643}" presName="parTx" presStyleLbl="revTx" presStyleIdx="2" presStyleCnt="3">
        <dgm:presLayoutVars>
          <dgm:chMax val="0"/>
          <dgm:chPref val="0"/>
        </dgm:presLayoutVars>
      </dgm:prSet>
      <dgm:spPr/>
    </dgm:pt>
  </dgm:ptLst>
  <dgm:cxnLst>
    <dgm:cxn modelId="{7610550A-0271-410C-AD48-B1F026B424E5}" type="presOf" srcId="{4287CAA3-E2AD-4263-8CC2-B33E09980643}" destId="{1D5EF5D8-7ECC-455A-ABCD-78D011762E1B}" srcOrd="0" destOrd="0" presId="urn:microsoft.com/office/officeart/2018/2/layout/IconVerticalSolidList"/>
    <dgm:cxn modelId="{6F07430C-C576-45E4-9ACB-AB841D172441}" srcId="{FCD24D12-E870-40BC-AAE4-EFEC2BDC9E3E}" destId="{4287CAA3-E2AD-4263-8CC2-B33E09980643}" srcOrd="2" destOrd="0" parTransId="{9C9A91A3-5A51-424A-9909-7EE5E11F720D}" sibTransId="{05FECB34-06FE-4418-AC12-52116FB44180}"/>
    <dgm:cxn modelId="{9D8F4E1A-73B9-4BF1-A5FB-82C77A1252BE}" srcId="{FCD24D12-E870-40BC-AAE4-EFEC2BDC9E3E}" destId="{E720883E-1CD5-4EBD-91F0-B719838C9A64}" srcOrd="1" destOrd="0" parTransId="{718CD9B8-64E7-489A-8B58-2034C7D60F66}" sibTransId="{CE719C5E-CD04-4FF6-B37B-5B6423F11A7F}"/>
    <dgm:cxn modelId="{D996692F-011A-4335-9AD4-6141FF9F8E30}" type="presOf" srcId="{FCD24D12-E870-40BC-AAE4-EFEC2BDC9E3E}" destId="{FB3F3479-ABCB-44BD-AAD0-89A6C0A14DCC}" srcOrd="0" destOrd="0" presId="urn:microsoft.com/office/officeart/2018/2/layout/IconVerticalSolidList"/>
    <dgm:cxn modelId="{EAA31949-2EDE-4011-8995-E1901761ADDC}" srcId="{FCD24D12-E870-40BC-AAE4-EFEC2BDC9E3E}" destId="{5D24D416-59BE-4413-80FF-056279313278}" srcOrd="0" destOrd="0" parTransId="{90F55556-12DE-487C-8E0F-DE649BC40EA5}" sibTransId="{081990E7-A0A0-4BEF-B68F-B8658B19C4FB}"/>
    <dgm:cxn modelId="{BAB8DEF4-E2D0-4605-A41F-13BB9CCF747C}" type="presOf" srcId="{5D24D416-59BE-4413-80FF-056279313278}" destId="{89F59F76-5F37-4718-B71B-8564DDE1A697}" srcOrd="0" destOrd="0" presId="urn:microsoft.com/office/officeart/2018/2/layout/IconVerticalSolidList"/>
    <dgm:cxn modelId="{2E0313FF-8EB1-44AE-8A09-B262FDECB357}" type="presOf" srcId="{E720883E-1CD5-4EBD-91F0-B719838C9A64}" destId="{734A1E8C-163F-4D83-AE75-B024E6A86B05}" srcOrd="0" destOrd="0" presId="urn:microsoft.com/office/officeart/2018/2/layout/IconVerticalSolidList"/>
    <dgm:cxn modelId="{02172BAF-C427-4687-8BBB-9089BF2D73AE}" type="presParOf" srcId="{FB3F3479-ABCB-44BD-AAD0-89A6C0A14DCC}" destId="{19CE9F49-32C1-447D-BDC7-816954874CF9}" srcOrd="0" destOrd="0" presId="urn:microsoft.com/office/officeart/2018/2/layout/IconVerticalSolidList"/>
    <dgm:cxn modelId="{875B5303-EEA8-4138-84F7-CF92B2FE4D4E}" type="presParOf" srcId="{19CE9F49-32C1-447D-BDC7-816954874CF9}" destId="{C106ADFE-4268-4EBB-A355-6A2883A55704}" srcOrd="0" destOrd="0" presId="urn:microsoft.com/office/officeart/2018/2/layout/IconVerticalSolidList"/>
    <dgm:cxn modelId="{F5B11B23-B5A7-4C14-835F-36BA670DDD49}" type="presParOf" srcId="{19CE9F49-32C1-447D-BDC7-816954874CF9}" destId="{BDD2C0BA-D081-40C6-9975-DB569EFFA20E}" srcOrd="1" destOrd="0" presId="urn:microsoft.com/office/officeart/2018/2/layout/IconVerticalSolidList"/>
    <dgm:cxn modelId="{37F314EF-EB35-4D17-966B-7ACA0CDE26E9}" type="presParOf" srcId="{19CE9F49-32C1-447D-BDC7-816954874CF9}" destId="{707C1C53-BAEB-43D3-B8A4-EFA1A080E0D8}" srcOrd="2" destOrd="0" presId="urn:microsoft.com/office/officeart/2018/2/layout/IconVerticalSolidList"/>
    <dgm:cxn modelId="{5116217D-2561-45D0-AE1E-F8A8802B50A1}" type="presParOf" srcId="{19CE9F49-32C1-447D-BDC7-816954874CF9}" destId="{89F59F76-5F37-4718-B71B-8564DDE1A697}" srcOrd="3" destOrd="0" presId="urn:microsoft.com/office/officeart/2018/2/layout/IconVerticalSolidList"/>
    <dgm:cxn modelId="{960EDB7F-BA4B-4B4C-AF2D-4EBC2E02D55A}" type="presParOf" srcId="{FB3F3479-ABCB-44BD-AAD0-89A6C0A14DCC}" destId="{2DE515D5-741F-441A-A286-E227BDB35280}" srcOrd="1" destOrd="0" presId="urn:microsoft.com/office/officeart/2018/2/layout/IconVerticalSolidList"/>
    <dgm:cxn modelId="{167DD7B1-BD4E-4A1D-968C-CEA68BC362D3}" type="presParOf" srcId="{FB3F3479-ABCB-44BD-AAD0-89A6C0A14DCC}" destId="{B5F176A6-46FC-41CF-9716-3684F2439DA6}" srcOrd="2" destOrd="0" presId="urn:microsoft.com/office/officeart/2018/2/layout/IconVerticalSolidList"/>
    <dgm:cxn modelId="{E2A9CEE0-BFBE-47BD-AA32-F74B2A4D9B1A}" type="presParOf" srcId="{B5F176A6-46FC-41CF-9716-3684F2439DA6}" destId="{BC4230E9-B000-4C74-AC4B-6CE6CB45ADCD}" srcOrd="0" destOrd="0" presId="urn:microsoft.com/office/officeart/2018/2/layout/IconVerticalSolidList"/>
    <dgm:cxn modelId="{59273FAC-619E-40C2-A5C9-18C696CE47A2}" type="presParOf" srcId="{B5F176A6-46FC-41CF-9716-3684F2439DA6}" destId="{D9C5B4E7-EFBB-4266-8DE9-45C16514CC2A}" srcOrd="1" destOrd="0" presId="urn:microsoft.com/office/officeart/2018/2/layout/IconVerticalSolidList"/>
    <dgm:cxn modelId="{06520C8E-DEBE-42A8-80D1-8894EA720153}" type="presParOf" srcId="{B5F176A6-46FC-41CF-9716-3684F2439DA6}" destId="{C623437C-353A-4C1C-869C-B22F5E659103}" srcOrd="2" destOrd="0" presId="urn:microsoft.com/office/officeart/2018/2/layout/IconVerticalSolidList"/>
    <dgm:cxn modelId="{DADE0B1F-E8FA-44D5-A826-94CA003847CB}" type="presParOf" srcId="{B5F176A6-46FC-41CF-9716-3684F2439DA6}" destId="{734A1E8C-163F-4D83-AE75-B024E6A86B05}" srcOrd="3" destOrd="0" presId="urn:microsoft.com/office/officeart/2018/2/layout/IconVerticalSolidList"/>
    <dgm:cxn modelId="{FC661ACF-37EA-4E30-861A-F6670108C98D}" type="presParOf" srcId="{FB3F3479-ABCB-44BD-AAD0-89A6C0A14DCC}" destId="{9E6C8494-B09F-41F9-BAD3-DFDD64CE3B03}" srcOrd="3" destOrd="0" presId="urn:microsoft.com/office/officeart/2018/2/layout/IconVerticalSolidList"/>
    <dgm:cxn modelId="{74314101-ACCA-4B77-97D4-DECBA40CDB88}" type="presParOf" srcId="{FB3F3479-ABCB-44BD-AAD0-89A6C0A14DCC}" destId="{ED6BFE8D-105B-491D-9321-1741287919E8}" srcOrd="4" destOrd="0" presId="urn:microsoft.com/office/officeart/2018/2/layout/IconVerticalSolidList"/>
    <dgm:cxn modelId="{1D314190-FCFA-4A0F-9B5C-C994CAB84398}" type="presParOf" srcId="{ED6BFE8D-105B-491D-9321-1741287919E8}" destId="{EC73F23F-18FE-4A29-ACD7-4828437D48CD}" srcOrd="0" destOrd="0" presId="urn:microsoft.com/office/officeart/2018/2/layout/IconVerticalSolidList"/>
    <dgm:cxn modelId="{A1CB16B2-6431-4715-9565-BD7F035501A2}" type="presParOf" srcId="{ED6BFE8D-105B-491D-9321-1741287919E8}" destId="{B126AC0C-CFDD-465D-A50D-DCC3D04CF6DE}" srcOrd="1" destOrd="0" presId="urn:microsoft.com/office/officeart/2018/2/layout/IconVerticalSolidList"/>
    <dgm:cxn modelId="{7D10AAFC-40DB-4C4E-86D5-7EAEFB195AB8}" type="presParOf" srcId="{ED6BFE8D-105B-491D-9321-1741287919E8}" destId="{393EBEC3-0865-431D-8026-4C2272281A41}" srcOrd="2" destOrd="0" presId="urn:microsoft.com/office/officeart/2018/2/layout/IconVerticalSolidList"/>
    <dgm:cxn modelId="{41D85827-38F1-419F-8AC3-BF60D74F1859}" type="presParOf" srcId="{ED6BFE8D-105B-491D-9321-1741287919E8}" destId="{1D5EF5D8-7ECC-455A-ABCD-78D011762E1B}"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52DBC4F6-469B-483A-B03C-DD6B8472F8D0}"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5459E804-5346-492A-B4DC-CE19CD3E0FC5}">
      <dgm:prSet/>
      <dgm:spPr/>
      <dgm:t>
        <a:bodyPr/>
        <a:lstStyle/>
        <a:p>
          <a:r>
            <a:rPr lang="en-GB"/>
            <a:t>Fill, C. (2002). </a:t>
          </a:r>
          <a:r>
            <a:rPr lang="en-GB" i="1"/>
            <a:t>Marketing Communications: Contexts, Strategies and Applications. </a:t>
          </a:r>
          <a:r>
            <a:rPr lang="en-GB"/>
            <a:t>Third Edition. Prentice Hall.</a:t>
          </a:r>
          <a:endParaRPr lang="en-US"/>
        </a:p>
      </dgm:t>
    </dgm:pt>
    <dgm:pt modelId="{DCEC34AF-FB79-4657-AF5F-88DBA05A93A3}" type="parTrans" cxnId="{CA004E45-2DE3-4FA0-B76C-DDF8F3A1E373}">
      <dgm:prSet/>
      <dgm:spPr/>
      <dgm:t>
        <a:bodyPr/>
        <a:lstStyle/>
        <a:p>
          <a:endParaRPr lang="en-US"/>
        </a:p>
      </dgm:t>
    </dgm:pt>
    <dgm:pt modelId="{442855FB-F821-409D-884E-F3794E68A7FE}" type="sibTrans" cxnId="{CA004E45-2DE3-4FA0-B76C-DDF8F3A1E373}">
      <dgm:prSet/>
      <dgm:spPr/>
      <dgm:t>
        <a:bodyPr/>
        <a:lstStyle/>
        <a:p>
          <a:endParaRPr lang="en-US"/>
        </a:p>
      </dgm:t>
    </dgm:pt>
    <dgm:pt modelId="{3507A593-7674-455D-9957-FC4AA5C9D63D}">
      <dgm:prSet/>
      <dgm:spPr/>
      <dgm:t>
        <a:bodyPr/>
        <a:lstStyle/>
        <a:p>
          <a:r>
            <a:rPr lang="en-GB"/>
            <a:t>Marketing Communication, 1</a:t>
          </a:r>
          <a:r>
            <a:rPr lang="en-GB" baseline="30000"/>
            <a:t>st</a:t>
          </a:r>
          <a:r>
            <a:rPr lang="en-GB"/>
            <a:t> Edition, 2014 Olumiji Kayode&amp; bookboon.com,                     ISBN 978-87-403-0674-3</a:t>
          </a:r>
          <a:endParaRPr lang="en-US"/>
        </a:p>
      </dgm:t>
    </dgm:pt>
    <dgm:pt modelId="{655A2C9A-B953-4218-B368-0B063636228D}" type="parTrans" cxnId="{8ED0EBA3-E83B-4326-8310-C5E3D5258883}">
      <dgm:prSet/>
      <dgm:spPr/>
      <dgm:t>
        <a:bodyPr/>
        <a:lstStyle/>
        <a:p>
          <a:endParaRPr lang="en-US"/>
        </a:p>
      </dgm:t>
    </dgm:pt>
    <dgm:pt modelId="{17C54EB1-1966-4FD1-B5BA-9175DCF916A9}" type="sibTrans" cxnId="{8ED0EBA3-E83B-4326-8310-C5E3D5258883}">
      <dgm:prSet/>
      <dgm:spPr/>
      <dgm:t>
        <a:bodyPr/>
        <a:lstStyle/>
        <a:p>
          <a:endParaRPr lang="en-US"/>
        </a:p>
      </dgm:t>
    </dgm:pt>
    <dgm:pt modelId="{B8AFE398-29B2-4855-A52E-89D7BC30F89C}">
      <dgm:prSet/>
      <dgm:spPr/>
      <dgm:t>
        <a:bodyPr/>
        <a:lstStyle/>
        <a:p>
          <a:r>
            <a:rPr lang="en-GB" dirty="0"/>
            <a:t>Belch and Belch (2012). </a:t>
          </a:r>
          <a:r>
            <a:rPr lang="en-GB" i="1" dirty="0"/>
            <a:t>Advertising and Promotion:</a:t>
          </a:r>
          <a:r>
            <a:rPr lang="en-GB" dirty="0"/>
            <a:t> </a:t>
          </a:r>
          <a:r>
            <a:rPr lang="en-GB" i="1" dirty="0"/>
            <a:t>An Integrated Marketing Communications Perspective.</a:t>
          </a:r>
          <a:r>
            <a:rPr lang="en-GB" dirty="0"/>
            <a:t> McGraw-Hill, Boston.</a:t>
          </a:r>
          <a:endParaRPr lang="en-US" dirty="0"/>
        </a:p>
      </dgm:t>
    </dgm:pt>
    <dgm:pt modelId="{F3F1FA0B-C0EA-4C79-A189-4E0F28ED6D1F}" type="parTrans" cxnId="{FCEA4532-0519-40B6-952C-CE968D16A8DC}">
      <dgm:prSet/>
      <dgm:spPr/>
      <dgm:t>
        <a:bodyPr/>
        <a:lstStyle/>
        <a:p>
          <a:endParaRPr lang="en-US"/>
        </a:p>
      </dgm:t>
    </dgm:pt>
    <dgm:pt modelId="{C72D7CD2-BE56-4FF2-9BE2-A285E8597727}" type="sibTrans" cxnId="{FCEA4532-0519-40B6-952C-CE968D16A8DC}">
      <dgm:prSet/>
      <dgm:spPr/>
      <dgm:t>
        <a:bodyPr/>
        <a:lstStyle/>
        <a:p>
          <a:endParaRPr lang="en-US"/>
        </a:p>
      </dgm:t>
    </dgm:pt>
    <dgm:pt modelId="{5F4F1FEE-0B1D-4A58-9F8A-FA563248B007}">
      <dgm:prSet/>
      <dgm:spPr/>
      <dgm:t>
        <a:bodyPr/>
        <a:lstStyle/>
        <a:p>
          <a:r>
            <a:rPr lang="en-GB" dirty="0"/>
            <a:t>The Process of innovation and the Diffusion of Innovation. Thomas S. Robertson. </a:t>
          </a:r>
          <a:r>
            <a:rPr lang="en-GB" i="1" dirty="0"/>
            <a:t>Journal of Marketing</a:t>
          </a:r>
          <a:r>
            <a:rPr lang="en-GB" dirty="0"/>
            <a:t> Vol. 31, No.  (Jan. 1967), pp. 14-19: American Marketing Association</a:t>
          </a:r>
          <a:endParaRPr lang="en-US" dirty="0"/>
        </a:p>
      </dgm:t>
    </dgm:pt>
    <dgm:pt modelId="{97D2F8E1-6EA2-43EA-831E-D991CC971839}" type="parTrans" cxnId="{2AF15984-D17B-452E-B56C-15723AFF0077}">
      <dgm:prSet/>
      <dgm:spPr/>
      <dgm:t>
        <a:bodyPr/>
        <a:lstStyle/>
        <a:p>
          <a:endParaRPr lang="en-US"/>
        </a:p>
      </dgm:t>
    </dgm:pt>
    <dgm:pt modelId="{580686BE-4D46-401F-896C-27EA0A5C5D98}" type="sibTrans" cxnId="{2AF15984-D17B-452E-B56C-15723AFF0077}">
      <dgm:prSet/>
      <dgm:spPr/>
      <dgm:t>
        <a:bodyPr/>
        <a:lstStyle/>
        <a:p>
          <a:endParaRPr lang="en-US"/>
        </a:p>
      </dgm:t>
    </dgm:pt>
    <dgm:pt modelId="{55CC7684-7275-4E14-90AB-605C89DF0A0C}">
      <dgm:prSet/>
      <dgm:spPr/>
      <dgm:t>
        <a:bodyPr/>
        <a:lstStyle/>
        <a:p>
          <a:r>
            <a:rPr lang="en-GB"/>
            <a:t>Vanden Bergh, G.B and Katz, H. (1999). Advertising Principles: Choice, Challenge and Change. Lincolnwood, Illinois: NTC Business Books.</a:t>
          </a:r>
          <a:endParaRPr lang="en-US"/>
        </a:p>
      </dgm:t>
    </dgm:pt>
    <dgm:pt modelId="{C31627E4-8001-48C2-B05D-F3A1CA95F84E}" type="parTrans" cxnId="{16A2729D-2A36-443E-B9A1-A1BF88F71712}">
      <dgm:prSet/>
      <dgm:spPr/>
      <dgm:t>
        <a:bodyPr/>
        <a:lstStyle/>
        <a:p>
          <a:endParaRPr lang="en-US"/>
        </a:p>
      </dgm:t>
    </dgm:pt>
    <dgm:pt modelId="{CFD37CE5-B5F1-46C9-B3A9-D0CBCEE71D69}" type="sibTrans" cxnId="{16A2729D-2A36-443E-B9A1-A1BF88F71712}">
      <dgm:prSet/>
      <dgm:spPr/>
      <dgm:t>
        <a:bodyPr/>
        <a:lstStyle/>
        <a:p>
          <a:endParaRPr lang="en-US"/>
        </a:p>
      </dgm:t>
    </dgm:pt>
    <dgm:pt modelId="{30E7B059-5F13-4CCB-9433-9086E9B99674}">
      <dgm:prSet/>
      <dgm:spPr/>
      <dgm:t>
        <a:bodyPr/>
        <a:lstStyle/>
        <a:p>
          <a:r>
            <a:rPr lang="en-GB"/>
            <a:t>Warshaw, R.M Engel, J.T and Kinnear, C.T (1983). Promotional Strategy. Homewood, Illinois: Richard D. Irwin.</a:t>
          </a:r>
          <a:endParaRPr lang="en-US"/>
        </a:p>
      </dgm:t>
    </dgm:pt>
    <dgm:pt modelId="{9897996D-8A1C-4BF9-9E59-16CEACBB1807}" type="parTrans" cxnId="{B308A257-776E-4EC7-90F6-6BDFABAD3621}">
      <dgm:prSet/>
      <dgm:spPr/>
      <dgm:t>
        <a:bodyPr/>
        <a:lstStyle/>
        <a:p>
          <a:endParaRPr lang="en-US"/>
        </a:p>
      </dgm:t>
    </dgm:pt>
    <dgm:pt modelId="{FA39FDF5-D389-4F10-863F-37D853A63DD9}" type="sibTrans" cxnId="{B308A257-776E-4EC7-90F6-6BDFABAD3621}">
      <dgm:prSet/>
      <dgm:spPr/>
      <dgm:t>
        <a:bodyPr/>
        <a:lstStyle/>
        <a:p>
          <a:endParaRPr lang="en-US"/>
        </a:p>
      </dgm:t>
    </dgm:pt>
    <dgm:pt modelId="{E519D6DF-33CD-459C-970F-756319D38314}">
      <dgm:prSet/>
      <dgm:spPr/>
      <dgm:t>
        <a:bodyPr/>
        <a:lstStyle/>
        <a:p>
          <a:r>
            <a:rPr lang="en-GB" dirty="0"/>
            <a:t>Dolan, Robert J. </a:t>
          </a:r>
          <a:r>
            <a:rPr lang="en-GB" dirty="0">
              <a:hlinkClick xmlns:r="http://schemas.openxmlformats.org/officeDocument/2006/relationships" r:id="rId1"/>
            </a:rPr>
            <a:t>"Integrated Marketing Communications."</a:t>
          </a:r>
          <a:r>
            <a:rPr lang="en-GB" dirty="0"/>
            <a:t> Harvard Business School Background Note 599-087, February 1999. (Revised June 2000.)</a:t>
          </a:r>
          <a:endParaRPr lang="en-US" dirty="0"/>
        </a:p>
      </dgm:t>
    </dgm:pt>
    <dgm:pt modelId="{A7C1DA8A-DEE3-4C66-97EE-DF257818BDD8}" type="parTrans" cxnId="{8BBD05BB-799F-4FAF-9CB1-396358FA158F}">
      <dgm:prSet/>
      <dgm:spPr/>
      <dgm:t>
        <a:bodyPr/>
        <a:lstStyle/>
        <a:p>
          <a:endParaRPr lang="en-US"/>
        </a:p>
      </dgm:t>
    </dgm:pt>
    <dgm:pt modelId="{EB79A3C1-F9F7-46A4-8484-EDB13DCAE067}" type="sibTrans" cxnId="{8BBD05BB-799F-4FAF-9CB1-396358FA158F}">
      <dgm:prSet/>
      <dgm:spPr/>
      <dgm:t>
        <a:bodyPr/>
        <a:lstStyle/>
        <a:p>
          <a:endParaRPr lang="en-US"/>
        </a:p>
      </dgm:t>
    </dgm:pt>
    <dgm:pt modelId="{654E73CA-3EA7-4FBA-91AC-B0045C5A47E3}" type="pres">
      <dgm:prSet presAssocID="{52DBC4F6-469B-483A-B03C-DD6B8472F8D0}" presName="vert0" presStyleCnt="0">
        <dgm:presLayoutVars>
          <dgm:dir/>
          <dgm:animOne val="branch"/>
          <dgm:animLvl val="lvl"/>
        </dgm:presLayoutVars>
      </dgm:prSet>
      <dgm:spPr/>
    </dgm:pt>
    <dgm:pt modelId="{76F15668-AB93-4FCB-8B61-254E4243C420}" type="pres">
      <dgm:prSet presAssocID="{5459E804-5346-492A-B4DC-CE19CD3E0FC5}" presName="thickLine" presStyleLbl="alignNode1" presStyleIdx="0" presStyleCnt="7"/>
      <dgm:spPr/>
    </dgm:pt>
    <dgm:pt modelId="{BAEEF663-484E-420C-8B4A-3F0C1A800540}" type="pres">
      <dgm:prSet presAssocID="{5459E804-5346-492A-B4DC-CE19CD3E0FC5}" presName="horz1" presStyleCnt="0"/>
      <dgm:spPr/>
    </dgm:pt>
    <dgm:pt modelId="{06CA9841-75AD-4BEE-AE96-9E5864E3EB97}" type="pres">
      <dgm:prSet presAssocID="{5459E804-5346-492A-B4DC-CE19CD3E0FC5}" presName="tx1" presStyleLbl="revTx" presStyleIdx="0" presStyleCnt="7"/>
      <dgm:spPr/>
    </dgm:pt>
    <dgm:pt modelId="{59ACD980-2E22-4AB4-9551-C7AEAC8390D5}" type="pres">
      <dgm:prSet presAssocID="{5459E804-5346-492A-B4DC-CE19CD3E0FC5}" presName="vert1" presStyleCnt="0"/>
      <dgm:spPr/>
    </dgm:pt>
    <dgm:pt modelId="{1AD51DAF-3428-4C93-BA6B-40B18ADF88C8}" type="pres">
      <dgm:prSet presAssocID="{3507A593-7674-455D-9957-FC4AA5C9D63D}" presName="thickLine" presStyleLbl="alignNode1" presStyleIdx="1" presStyleCnt="7"/>
      <dgm:spPr/>
    </dgm:pt>
    <dgm:pt modelId="{C003D02F-238B-4EAF-9EAB-89F7A60271E1}" type="pres">
      <dgm:prSet presAssocID="{3507A593-7674-455D-9957-FC4AA5C9D63D}" presName="horz1" presStyleCnt="0"/>
      <dgm:spPr/>
    </dgm:pt>
    <dgm:pt modelId="{5DEEAC27-4C54-4E6C-853C-2954D0876CB1}" type="pres">
      <dgm:prSet presAssocID="{3507A593-7674-455D-9957-FC4AA5C9D63D}" presName="tx1" presStyleLbl="revTx" presStyleIdx="1" presStyleCnt="7"/>
      <dgm:spPr/>
    </dgm:pt>
    <dgm:pt modelId="{4E2FE276-0144-4B2C-931B-EFC1EA355634}" type="pres">
      <dgm:prSet presAssocID="{3507A593-7674-455D-9957-FC4AA5C9D63D}" presName="vert1" presStyleCnt="0"/>
      <dgm:spPr/>
    </dgm:pt>
    <dgm:pt modelId="{D375F0EB-1558-43FC-9481-D26C8FACD29F}" type="pres">
      <dgm:prSet presAssocID="{B8AFE398-29B2-4855-A52E-89D7BC30F89C}" presName="thickLine" presStyleLbl="alignNode1" presStyleIdx="2" presStyleCnt="7"/>
      <dgm:spPr/>
    </dgm:pt>
    <dgm:pt modelId="{46556CDD-800F-4EA0-9FF9-EE1B7C34BF75}" type="pres">
      <dgm:prSet presAssocID="{B8AFE398-29B2-4855-A52E-89D7BC30F89C}" presName="horz1" presStyleCnt="0"/>
      <dgm:spPr/>
    </dgm:pt>
    <dgm:pt modelId="{7C4BC116-9178-4679-AD49-360C82F9F535}" type="pres">
      <dgm:prSet presAssocID="{B8AFE398-29B2-4855-A52E-89D7BC30F89C}" presName="tx1" presStyleLbl="revTx" presStyleIdx="2" presStyleCnt="7"/>
      <dgm:spPr/>
    </dgm:pt>
    <dgm:pt modelId="{8DD153EA-3B40-49ED-88EC-C1DD08B95237}" type="pres">
      <dgm:prSet presAssocID="{B8AFE398-29B2-4855-A52E-89D7BC30F89C}" presName="vert1" presStyleCnt="0"/>
      <dgm:spPr/>
    </dgm:pt>
    <dgm:pt modelId="{69950651-2600-4D5A-B140-955A60A9EAE3}" type="pres">
      <dgm:prSet presAssocID="{5F4F1FEE-0B1D-4A58-9F8A-FA563248B007}" presName="thickLine" presStyleLbl="alignNode1" presStyleIdx="3" presStyleCnt="7"/>
      <dgm:spPr/>
    </dgm:pt>
    <dgm:pt modelId="{87667FE9-6E13-436A-A41C-FD2FD7216669}" type="pres">
      <dgm:prSet presAssocID="{5F4F1FEE-0B1D-4A58-9F8A-FA563248B007}" presName="horz1" presStyleCnt="0"/>
      <dgm:spPr/>
    </dgm:pt>
    <dgm:pt modelId="{6F0EC79A-C0EA-4416-A9F5-B96EB0095D7B}" type="pres">
      <dgm:prSet presAssocID="{5F4F1FEE-0B1D-4A58-9F8A-FA563248B007}" presName="tx1" presStyleLbl="revTx" presStyleIdx="3" presStyleCnt="7"/>
      <dgm:spPr/>
    </dgm:pt>
    <dgm:pt modelId="{9D21FB6B-A2E8-46AB-8C04-7B6F2249465C}" type="pres">
      <dgm:prSet presAssocID="{5F4F1FEE-0B1D-4A58-9F8A-FA563248B007}" presName="vert1" presStyleCnt="0"/>
      <dgm:spPr/>
    </dgm:pt>
    <dgm:pt modelId="{30C8EA9B-7365-408D-ADBC-A0321562AE57}" type="pres">
      <dgm:prSet presAssocID="{55CC7684-7275-4E14-90AB-605C89DF0A0C}" presName="thickLine" presStyleLbl="alignNode1" presStyleIdx="4" presStyleCnt="7"/>
      <dgm:spPr/>
    </dgm:pt>
    <dgm:pt modelId="{415D8B5D-596A-4526-822F-FE78A7851E38}" type="pres">
      <dgm:prSet presAssocID="{55CC7684-7275-4E14-90AB-605C89DF0A0C}" presName="horz1" presStyleCnt="0"/>
      <dgm:spPr/>
    </dgm:pt>
    <dgm:pt modelId="{573F155F-DFD9-4289-8E86-44B47F352E24}" type="pres">
      <dgm:prSet presAssocID="{55CC7684-7275-4E14-90AB-605C89DF0A0C}" presName="tx1" presStyleLbl="revTx" presStyleIdx="4" presStyleCnt="7"/>
      <dgm:spPr/>
    </dgm:pt>
    <dgm:pt modelId="{FFFACD59-66F1-46BE-B1C9-A8681DE506F1}" type="pres">
      <dgm:prSet presAssocID="{55CC7684-7275-4E14-90AB-605C89DF0A0C}" presName="vert1" presStyleCnt="0"/>
      <dgm:spPr/>
    </dgm:pt>
    <dgm:pt modelId="{D438E585-8954-44DF-A036-A57970DA252B}" type="pres">
      <dgm:prSet presAssocID="{30E7B059-5F13-4CCB-9433-9086E9B99674}" presName="thickLine" presStyleLbl="alignNode1" presStyleIdx="5" presStyleCnt="7"/>
      <dgm:spPr/>
    </dgm:pt>
    <dgm:pt modelId="{8F5E03A8-6244-4BE8-A8E8-E1AF2F7BA1BA}" type="pres">
      <dgm:prSet presAssocID="{30E7B059-5F13-4CCB-9433-9086E9B99674}" presName="horz1" presStyleCnt="0"/>
      <dgm:spPr/>
    </dgm:pt>
    <dgm:pt modelId="{E58F8709-3B13-41A2-BFA6-F3DEDBDAE5FD}" type="pres">
      <dgm:prSet presAssocID="{30E7B059-5F13-4CCB-9433-9086E9B99674}" presName="tx1" presStyleLbl="revTx" presStyleIdx="5" presStyleCnt="7"/>
      <dgm:spPr/>
    </dgm:pt>
    <dgm:pt modelId="{A741181B-601B-48BA-92CA-2FD5459CF4F4}" type="pres">
      <dgm:prSet presAssocID="{30E7B059-5F13-4CCB-9433-9086E9B99674}" presName="vert1" presStyleCnt="0"/>
      <dgm:spPr/>
    </dgm:pt>
    <dgm:pt modelId="{317F0391-233A-4428-9A31-E9C466EE5971}" type="pres">
      <dgm:prSet presAssocID="{E519D6DF-33CD-459C-970F-756319D38314}" presName="thickLine" presStyleLbl="alignNode1" presStyleIdx="6" presStyleCnt="7"/>
      <dgm:spPr/>
    </dgm:pt>
    <dgm:pt modelId="{FE012876-903C-4B05-A76F-2128BC01757C}" type="pres">
      <dgm:prSet presAssocID="{E519D6DF-33CD-459C-970F-756319D38314}" presName="horz1" presStyleCnt="0"/>
      <dgm:spPr/>
    </dgm:pt>
    <dgm:pt modelId="{434DB379-6473-477C-87E6-AAE6BC3EAAFC}" type="pres">
      <dgm:prSet presAssocID="{E519D6DF-33CD-459C-970F-756319D38314}" presName="tx1" presStyleLbl="revTx" presStyleIdx="6" presStyleCnt="7"/>
      <dgm:spPr/>
    </dgm:pt>
    <dgm:pt modelId="{7EABEA48-317C-46D1-AA34-12BB45EC506F}" type="pres">
      <dgm:prSet presAssocID="{E519D6DF-33CD-459C-970F-756319D38314}" presName="vert1" presStyleCnt="0"/>
      <dgm:spPr/>
    </dgm:pt>
  </dgm:ptLst>
  <dgm:cxnLst>
    <dgm:cxn modelId="{D334341B-43A3-456F-B2B4-76D59D55B43E}" type="presOf" srcId="{55CC7684-7275-4E14-90AB-605C89DF0A0C}" destId="{573F155F-DFD9-4289-8E86-44B47F352E24}" srcOrd="0" destOrd="0" presId="urn:microsoft.com/office/officeart/2008/layout/LinedList"/>
    <dgm:cxn modelId="{AEBC3E32-2BB1-4581-AC05-653B78DB897E}" type="presOf" srcId="{5F4F1FEE-0B1D-4A58-9F8A-FA563248B007}" destId="{6F0EC79A-C0EA-4416-A9F5-B96EB0095D7B}" srcOrd="0" destOrd="0" presId="urn:microsoft.com/office/officeart/2008/layout/LinedList"/>
    <dgm:cxn modelId="{FCEA4532-0519-40B6-952C-CE968D16A8DC}" srcId="{52DBC4F6-469B-483A-B03C-DD6B8472F8D0}" destId="{B8AFE398-29B2-4855-A52E-89D7BC30F89C}" srcOrd="2" destOrd="0" parTransId="{F3F1FA0B-C0EA-4C79-A189-4E0F28ED6D1F}" sibTransId="{C72D7CD2-BE56-4FF2-9BE2-A285E8597727}"/>
    <dgm:cxn modelId="{D6FB0A62-92D4-444C-9E4B-D62EB6BBAD94}" type="presOf" srcId="{B8AFE398-29B2-4855-A52E-89D7BC30F89C}" destId="{7C4BC116-9178-4679-AD49-360C82F9F535}" srcOrd="0" destOrd="0" presId="urn:microsoft.com/office/officeart/2008/layout/LinedList"/>
    <dgm:cxn modelId="{CA004E45-2DE3-4FA0-B76C-DDF8F3A1E373}" srcId="{52DBC4F6-469B-483A-B03C-DD6B8472F8D0}" destId="{5459E804-5346-492A-B4DC-CE19CD3E0FC5}" srcOrd="0" destOrd="0" parTransId="{DCEC34AF-FB79-4657-AF5F-88DBA05A93A3}" sibTransId="{442855FB-F821-409D-884E-F3794E68A7FE}"/>
    <dgm:cxn modelId="{19CFEC51-EF01-4AC3-B454-9170EDE3D6A6}" type="presOf" srcId="{E519D6DF-33CD-459C-970F-756319D38314}" destId="{434DB379-6473-477C-87E6-AAE6BC3EAAFC}" srcOrd="0" destOrd="0" presId="urn:microsoft.com/office/officeart/2008/layout/LinedList"/>
    <dgm:cxn modelId="{B308A257-776E-4EC7-90F6-6BDFABAD3621}" srcId="{52DBC4F6-469B-483A-B03C-DD6B8472F8D0}" destId="{30E7B059-5F13-4CCB-9433-9086E9B99674}" srcOrd="5" destOrd="0" parTransId="{9897996D-8A1C-4BF9-9E59-16CEACBB1807}" sibTransId="{FA39FDF5-D389-4F10-863F-37D853A63DD9}"/>
    <dgm:cxn modelId="{76528759-5CDC-4B6E-ACA4-F240C2D54776}" type="presOf" srcId="{5459E804-5346-492A-B4DC-CE19CD3E0FC5}" destId="{06CA9841-75AD-4BEE-AE96-9E5864E3EB97}" srcOrd="0" destOrd="0" presId="urn:microsoft.com/office/officeart/2008/layout/LinedList"/>
    <dgm:cxn modelId="{2AF15984-D17B-452E-B56C-15723AFF0077}" srcId="{52DBC4F6-469B-483A-B03C-DD6B8472F8D0}" destId="{5F4F1FEE-0B1D-4A58-9F8A-FA563248B007}" srcOrd="3" destOrd="0" parTransId="{97D2F8E1-6EA2-43EA-831E-D991CC971839}" sibTransId="{580686BE-4D46-401F-896C-27EA0A5C5D98}"/>
    <dgm:cxn modelId="{6CE22C8F-C84A-4080-909C-B34B3F938C03}" type="presOf" srcId="{3507A593-7674-455D-9957-FC4AA5C9D63D}" destId="{5DEEAC27-4C54-4E6C-853C-2954D0876CB1}" srcOrd="0" destOrd="0" presId="urn:microsoft.com/office/officeart/2008/layout/LinedList"/>
    <dgm:cxn modelId="{16A2729D-2A36-443E-B9A1-A1BF88F71712}" srcId="{52DBC4F6-469B-483A-B03C-DD6B8472F8D0}" destId="{55CC7684-7275-4E14-90AB-605C89DF0A0C}" srcOrd="4" destOrd="0" parTransId="{C31627E4-8001-48C2-B05D-F3A1CA95F84E}" sibTransId="{CFD37CE5-B5F1-46C9-B3A9-D0CBCEE71D69}"/>
    <dgm:cxn modelId="{8ED0EBA3-E83B-4326-8310-C5E3D5258883}" srcId="{52DBC4F6-469B-483A-B03C-DD6B8472F8D0}" destId="{3507A593-7674-455D-9957-FC4AA5C9D63D}" srcOrd="1" destOrd="0" parTransId="{655A2C9A-B953-4218-B368-0B063636228D}" sibTransId="{17C54EB1-1966-4FD1-B5BA-9175DCF916A9}"/>
    <dgm:cxn modelId="{8BBD05BB-799F-4FAF-9CB1-396358FA158F}" srcId="{52DBC4F6-469B-483A-B03C-DD6B8472F8D0}" destId="{E519D6DF-33CD-459C-970F-756319D38314}" srcOrd="6" destOrd="0" parTransId="{A7C1DA8A-DEE3-4C66-97EE-DF257818BDD8}" sibTransId="{EB79A3C1-F9F7-46A4-8484-EDB13DCAE067}"/>
    <dgm:cxn modelId="{B422FACA-0429-4E75-8218-1F97B5E4119F}" type="presOf" srcId="{30E7B059-5F13-4CCB-9433-9086E9B99674}" destId="{E58F8709-3B13-41A2-BFA6-F3DEDBDAE5FD}" srcOrd="0" destOrd="0" presId="urn:microsoft.com/office/officeart/2008/layout/LinedList"/>
    <dgm:cxn modelId="{016E74DD-6E6D-4560-BC64-F64EF6DEE629}" type="presOf" srcId="{52DBC4F6-469B-483A-B03C-DD6B8472F8D0}" destId="{654E73CA-3EA7-4FBA-91AC-B0045C5A47E3}" srcOrd="0" destOrd="0" presId="urn:microsoft.com/office/officeart/2008/layout/LinedList"/>
    <dgm:cxn modelId="{128F0682-6499-41D2-BD39-B45D1BFC0130}" type="presParOf" srcId="{654E73CA-3EA7-4FBA-91AC-B0045C5A47E3}" destId="{76F15668-AB93-4FCB-8B61-254E4243C420}" srcOrd="0" destOrd="0" presId="urn:microsoft.com/office/officeart/2008/layout/LinedList"/>
    <dgm:cxn modelId="{D733305A-52CF-43EE-A2DE-0F200DF9902C}" type="presParOf" srcId="{654E73CA-3EA7-4FBA-91AC-B0045C5A47E3}" destId="{BAEEF663-484E-420C-8B4A-3F0C1A800540}" srcOrd="1" destOrd="0" presId="urn:microsoft.com/office/officeart/2008/layout/LinedList"/>
    <dgm:cxn modelId="{36C3EB51-FF1C-4D07-ADC6-EAFCDDFF0296}" type="presParOf" srcId="{BAEEF663-484E-420C-8B4A-3F0C1A800540}" destId="{06CA9841-75AD-4BEE-AE96-9E5864E3EB97}" srcOrd="0" destOrd="0" presId="urn:microsoft.com/office/officeart/2008/layout/LinedList"/>
    <dgm:cxn modelId="{EC06F5CD-024E-4D19-B727-0F847C67D9E8}" type="presParOf" srcId="{BAEEF663-484E-420C-8B4A-3F0C1A800540}" destId="{59ACD980-2E22-4AB4-9551-C7AEAC8390D5}" srcOrd="1" destOrd="0" presId="urn:microsoft.com/office/officeart/2008/layout/LinedList"/>
    <dgm:cxn modelId="{9F603440-4A6E-4973-92F2-98B10BAD13C3}" type="presParOf" srcId="{654E73CA-3EA7-4FBA-91AC-B0045C5A47E3}" destId="{1AD51DAF-3428-4C93-BA6B-40B18ADF88C8}" srcOrd="2" destOrd="0" presId="urn:microsoft.com/office/officeart/2008/layout/LinedList"/>
    <dgm:cxn modelId="{8891AC15-7BF0-43EC-9694-847ADFF83FD8}" type="presParOf" srcId="{654E73CA-3EA7-4FBA-91AC-B0045C5A47E3}" destId="{C003D02F-238B-4EAF-9EAB-89F7A60271E1}" srcOrd="3" destOrd="0" presId="urn:microsoft.com/office/officeart/2008/layout/LinedList"/>
    <dgm:cxn modelId="{D2BE8711-2EBA-4363-8D67-741391522EFB}" type="presParOf" srcId="{C003D02F-238B-4EAF-9EAB-89F7A60271E1}" destId="{5DEEAC27-4C54-4E6C-853C-2954D0876CB1}" srcOrd="0" destOrd="0" presId="urn:microsoft.com/office/officeart/2008/layout/LinedList"/>
    <dgm:cxn modelId="{88719DD6-D0B7-4853-B3EB-D0EAF3CFF45D}" type="presParOf" srcId="{C003D02F-238B-4EAF-9EAB-89F7A60271E1}" destId="{4E2FE276-0144-4B2C-931B-EFC1EA355634}" srcOrd="1" destOrd="0" presId="urn:microsoft.com/office/officeart/2008/layout/LinedList"/>
    <dgm:cxn modelId="{51CA94B1-D820-4697-B92E-03F818C107AB}" type="presParOf" srcId="{654E73CA-3EA7-4FBA-91AC-B0045C5A47E3}" destId="{D375F0EB-1558-43FC-9481-D26C8FACD29F}" srcOrd="4" destOrd="0" presId="urn:microsoft.com/office/officeart/2008/layout/LinedList"/>
    <dgm:cxn modelId="{4DB97722-041C-44F5-9B8C-88AF38D85E40}" type="presParOf" srcId="{654E73CA-3EA7-4FBA-91AC-B0045C5A47E3}" destId="{46556CDD-800F-4EA0-9FF9-EE1B7C34BF75}" srcOrd="5" destOrd="0" presId="urn:microsoft.com/office/officeart/2008/layout/LinedList"/>
    <dgm:cxn modelId="{58F8211E-23FE-425C-A765-F3CAD31B93AA}" type="presParOf" srcId="{46556CDD-800F-4EA0-9FF9-EE1B7C34BF75}" destId="{7C4BC116-9178-4679-AD49-360C82F9F535}" srcOrd="0" destOrd="0" presId="urn:microsoft.com/office/officeart/2008/layout/LinedList"/>
    <dgm:cxn modelId="{53E8C614-AE61-463D-AD75-8F63354E845D}" type="presParOf" srcId="{46556CDD-800F-4EA0-9FF9-EE1B7C34BF75}" destId="{8DD153EA-3B40-49ED-88EC-C1DD08B95237}" srcOrd="1" destOrd="0" presId="urn:microsoft.com/office/officeart/2008/layout/LinedList"/>
    <dgm:cxn modelId="{F3E5AB92-89B4-414E-B406-9E65BD5EB3BA}" type="presParOf" srcId="{654E73CA-3EA7-4FBA-91AC-B0045C5A47E3}" destId="{69950651-2600-4D5A-B140-955A60A9EAE3}" srcOrd="6" destOrd="0" presId="urn:microsoft.com/office/officeart/2008/layout/LinedList"/>
    <dgm:cxn modelId="{83795BDE-697D-4B39-A392-E6F9B04BD19F}" type="presParOf" srcId="{654E73CA-3EA7-4FBA-91AC-B0045C5A47E3}" destId="{87667FE9-6E13-436A-A41C-FD2FD7216669}" srcOrd="7" destOrd="0" presId="urn:microsoft.com/office/officeart/2008/layout/LinedList"/>
    <dgm:cxn modelId="{01443B2F-22C4-47D9-A371-A02B89DC6648}" type="presParOf" srcId="{87667FE9-6E13-436A-A41C-FD2FD7216669}" destId="{6F0EC79A-C0EA-4416-A9F5-B96EB0095D7B}" srcOrd="0" destOrd="0" presId="urn:microsoft.com/office/officeart/2008/layout/LinedList"/>
    <dgm:cxn modelId="{74F7848F-0C6B-463C-B2FB-21442FAA91A3}" type="presParOf" srcId="{87667FE9-6E13-436A-A41C-FD2FD7216669}" destId="{9D21FB6B-A2E8-46AB-8C04-7B6F2249465C}" srcOrd="1" destOrd="0" presId="urn:microsoft.com/office/officeart/2008/layout/LinedList"/>
    <dgm:cxn modelId="{0CEAFEDC-6329-4357-AC50-F1FB22FF7F84}" type="presParOf" srcId="{654E73CA-3EA7-4FBA-91AC-B0045C5A47E3}" destId="{30C8EA9B-7365-408D-ADBC-A0321562AE57}" srcOrd="8" destOrd="0" presId="urn:microsoft.com/office/officeart/2008/layout/LinedList"/>
    <dgm:cxn modelId="{8B3BB11D-01A2-44FC-BFB6-4250AB6E72C9}" type="presParOf" srcId="{654E73CA-3EA7-4FBA-91AC-B0045C5A47E3}" destId="{415D8B5D-596A-4526-822F-FE78A7851E38}" srcOrd="9" destOrd="0" presId="urn:microsoft.com/office/officeart/2008/layout/LinedList"/>
    <dgm:cxn modelId="{BA4F9720-3345-44D4-B0A8-C2343E1C9E05}" type="presParOf" srcId="{415D8B5D-596A-4526-822F-FE78A7851E38}" destId="{573F155F-DFD9-4289-8E86-44B47F352E24}" srcOrd="0" destOrd="0" presId="urn:microsoft.com/office/officeart/2008/layout/LinedList"/>
    <dgm:cxn modelId="{906D91EA-294C-4B15-930B-7796E2AA2001}" type="presParOf" srcId="{415D8B5D-596A-4526-822F-FE78A7851E38}" destId="{FFFACD59-66F1-46BE-B1C9-A8681DE506F1}" srcOrd="1" destOrd="0" presId="urn:microsoft.com/office/officeart/2008/layout/LinedList"/>
    <dgm:cxn modelId="{A8E4BD23-0D4F-4CA0-9DC7-3917481DEDC4}" type="presParOf" srcId="{654E73CA-3EA7-4FBA-91AC-B0045C5A47E3}" destId="{D438E585-8954-44DF-A036-A57970DA252B}" srcOrd="10" destOrd="0" presId="urn:microsoft.com/office/officeart/2008/layout/LinedList"/>
    <dgm:cxn modelId="{5B809354-0040-4FA1-9D51-861275ED6695}" type="presParOf" srcId="{654E73CA-3EA7-4FBA-91AC-B0045C5A47E3}" destId="{8F5E03A8-6244-4BE8-A8E8-E1AF2F7BA1BA}" srcOrd="11" destOrd="0" presId="urn:microsoft.com/office/officeart/2008/layout/LinedList"/>
    <dgm:cxn modelId="{9236E90F-49DE-4010-95E6-9140E4E1573F}" type="presParOf" srcId="{8F5E03A8-6244-4BE8-A8E8-E1AF2F7BA1BA}" destId="{E58F8709-3B13-41A2-BFA6-F3DEDBDAE5FD}" srcOrd="0" destOrd="0" presId="urn:microsoft.com/office/officeart/2008/layout/LinedList"/>
    <dgm:cxn modelId="{1BB85F21-C948-4B59-9B74-256AFF7B73FC}" type="presParOf" srcId="{8F5E03A8-6244-4BE8-A8E8-E1AF2F7BA1BA}" destId="{A741181B-601B-48BA-92CA-2FD5459CF4F4}" srcOrd="1" destOrd="0" presId="urn:microsoft.com/office/officeart/2008/layout/LinedList"/>
    <dgm:cxn modelId="{BC6902F2-95AE-4297-B936-358EE6C3DE10}" type="presParOf" srcId="{654E73CA-3EA7-4FBA-91AC-B0045C5A47E3}" destId="{317F0391-233A-4428-9A31-E9C466EE5971}" srcOrd="12" destOrd="0" presId="urn:microsoft.com/office/officeart/2008/layout/LinedList"/>
    <dgm:cxn modelId="{BCA2CAE6-E942-40A4-A23F-C08F7F5890EC}" type="presParOf" srcId="{654E73CA-3EA7-4FBA-91AC-B0045C5A47E3}" destId="{FE012876-903C-4B05-A76F-2128BC01757C}" srcOrd="13" destOrd="0" presId="urn:microsoft.com/office/officeart/2008/layout/LinedList"/>
    <dgm:cxn modelId="{141B006F-0979-43E7-95AB-9385E8DD2FDF}" type="presParOf" srcId="{FE012876-903C-4B05-A76F-2128BC01757C}" destId="{434DB379-6473-477C-87E6-AAE6BC3EAAFC}" srcOrd="0" destOrd="0" presId="urn:microsoft.com/office/officeart/2008/layout/LinedList"/>
    <dgm:cxn modelId="{7100FD8A-DAE6-40AE-8000-C95315CA2278}" type="presParOf" srcId="{FE012876-903C-4B05-A76F-2128BC01757C}" destId="{7EABEA48-317C-46D1-AA34-12BB45EC506F}"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886FD3-C1A0-47C5-AFC4-E679649EF42E}" type="doc">
      <dgm:prSet loTypeId="urn:microsoft.com/office/officeart/2005/8/layout/vList2#1" loCatId="list" qsTypeId="urn:microsoft.com/office/officeart/2005/8/quickstyle/simple1#3" qsCatId="simple" csTypeId="urn:microsoft.com/office/officeart/2005/8/colors/colorful5#2" csCatId="colorful" phldr="1"/>
      <dgm:spPr/>
      <dgm:t>
        <a:bodyPr/>
        <a:lstStyle/>
        <a:p>
          <a:endParaRPr lang="en-US"/>
        </a:p>
      </dgm:t>
    </dgm:pt>
    <dgm:pt modelId="{F099510E-2B7F-4779-A4AD-6C23F742B652}">
      <dgm:prSet/>
      <dgm:spPr/>
      <dgm:t>
        <a:bodyPr/>
        <a:lstStyle/>
        <a:p>
          <a:r>
            <a:rPr lang="en-GB" dirty="0"/>
            <a:t>AbibiNsroma Foundation (ANF) is a not-for-profit, (REG CG024162020, DSW 2525), established in 2019 in Tema, Ghana, and committed to identifying, promoting and empowering grassroots to develop innovative solutions for the developmental challenges in Ghana and Africa.</a:t>
          </a:r>
          <a:endParaRPr lang="en-US" dirty="0"/>
        </a:p>
      </dgm:t>
    </dgm:pt>
    <dgm:pt modelId="{888E326E-79BF-49B1-A1B4-970FDDC5AFC3}" type="parTrans" cxnId="{4C024D90-7CB6-42CF-978C-0DD0902A2FB6}">
      <dgm:prSet/>
      <dgm:spPr/>
      <dgm:t>
        <a:bodyPr/>
        <a:lstStyle/>
        <a:p>
          <a:endParaRPr lang="en-US"/>
        </a:p>
      </dgm:t>
    </dgm:pt>
    <dgm:pt modelId="{3FFF71ED-026E-45FE-A953-1F26C971AD86}" type="sibTrans" cxnId="{4C024D90-7CB6-42CF-978C-0DD0902A2FB6}">
      <dgm:prSet/>
      <dgm:spPr/>
      <dgm:t>
        <a:bodyPr/>
        <a:lstStyle/>
        <a:p>
          <a:endParaRPr lang="en-US"/>
        </a:p>
      </dgm:t>
    </dgm:pt>
    <dgm:pt modelId="{6FADDD5F-B1F5-4ABE-B223-7E326C37AF45}">
      <dgm:prSet/>
      <dgm:spPr/>
      <dgm:t>
        <a:bodyPr/>
        <a:lstStyle/>
        <a:p>
          <a:r>
            <a:rPr lang="en-GB" dirty="0"/>
            <a:t>ANF works towards their objectives through capacity building, training, research, advocacy and community development in the areas of energy, climate change and environment, natural resources, education, health and agriculture, as well as water, sanitation and hygiene to enhance Sustainable Development</a:t>
          </a:r>
          <a:endParaRPr lang="en-US" dirty="0"/>
        </a:p>
      </dgm:t>
    </dgm:pt>
    <dgm:pt modelId="{42E5187B-E74C-4938-A80B-EE8DE2DDF793}" type="parTrans" cxnId="{5376198E-0743-465E-9763-01FEE892D2D2}">
      <dgm:prSet/>
      <dgm:spPr/>
      <dgm:t>
        <a:bodyPr/>
        <a:lstStyle/>
        <a:p>
          <a:endParaRPr lang="en-US"/>
        </a:p>
      </dgm:t>
    </dgm:pt>
    <dgm:pt modelId="{A5A13832-03EF-4BF5-872D-E5A0DF1F0A20}" type="sibTrans" cxnId="{5376198E-0743-465E-9763-01FEE892D2D2}">
      <dgm:prSet/>
      <dgm:spPr/>
      <dgm:t>
        <a:bodyPr/>
        <a:lstStyle/>
        <a:p>
          <a:endParaRPr lang="en-US"/>
        </a:p>
      </dgm:t>
    </dgm:pt>
    <dgm:pt modelId="{2DA7156B-73CD-41CA-93DB-9FD6C4A5FA5B}" type="pres">
      <dgm:prSet presAssocID="{44886FD3-C1A0-47C5-AFC4-E679649EF42E}" presName="linear" presStyleCnt="0">
        <dgm:presLayoutVars>
          <dgm:animLvl val="lvl"/>
          <dgm:resizeHandles val="exact"/>
        </dgm:presLayoutVars>
      </dgm:prSet>
      <dgm:spPr/>
    </dgm:pt>
    <dgm:pt modelId="{7A2B1AB2-3D22-4DA2-BEA0-B65EE77ABCEA}" type="pres">
      <dgm:prSet presAssocID="{F099510E-2B7F-4779-A4AD-6C23F742B652}" presName="parentText" presStyleLbl="node1" presStyleIdx="0" presStyleCnt="2">
        <dgm:presLayoutVars>
          <dgm:chMax val="0"/>
          <dgm:bulletEnabled val="1"/>
        </dgm:presLayoutVars>
      </dgm:prSet>
      <dgm:spPr/>
    </dgm:pt>
    <dgm:pt modelId="{F697B7C0-6E4A-425E-AD6C-9FD04C04E185}" type="pres">
      <dgm:prSet presAssocID="{3FFF71ED-026E-45FE-A953-1F26C971AD86}" presName="spacer" presStyleCnt="0"/>
      <dgm:spPr/>
    </dgm:pt>
    <dgm:pt modelId="{C6099378-5A84-4702-A9AD-C2D5C8E6C491}" type="pres">
      <dgm:prSet presAssocID="{6FADDD5F-B1F5-4ABE-B223-7E326C37AF45}" presName="parentText" presStyleLbl="node1" presStyleIdx="1" presStyleCnt="2">
        <dgm:presLayoutVars>
          <dgm:chMax val="0"/>
          <dgm:bulletEnabled val="1"/>
        </dgm:presLayoutVars>
      </dgm:prSet>
      <dgm:spPr/>
    </dgm:pt>
  </dgm:ptLst>
  <dgm:cxnLst>
    <dgm:cxn modelId="{17BF0B5B-2841-4910-924A-D738E84D30F9}" type="presOf" srcId="{F099510E-2B7F-4779-A4AD-6C23F742B652}" destId="{7A2B1AB2-3D22-4DA2-BEA0-B65EE77ABCEA}" srcOrd="0" destOrd="0" presId="urn:microsoft.com/office/officeart/2005/8/layout/vList2#1"/>
    <dgm:cxn modelId="{21272F8B-F4D3-4944-82E6-BE43783E2DB7}" type="presOf" srcId="{44886FD3-C1A0-47C5-AFC4-E679649EF42E}" destId="{2DA7156B-73CD-41CA-93DB-9FD6C4A5FA5B}" srcOrd="0" destOrd="0" presId="urn:microsoft.com/office/officeart/2005/8/layout/vList2#1"/>
    <dgm:cxn modelId="{5376198E-0743-465E-9763-01FEE892D2D2}" srcId="{44886FD3-C1A0-47C5-AFC4-E679649EF42E}" destId="{6FADDD5F-B1F5-4ABE-B223-7E326C37AF45}" srcOrd="1" destOrd="0" parTransId="{42E5187B-E74C-4938-A80B-EE8DE2DDF793}" sibTransId="{A5A13832-03EF-4BF5-872D-E5A0DF1F0A20}"/>
    <dgm:cxn modelId="{4C024D90-7CB6-42CF-978C-0DD0902A2FB6}" srcId="{44886FD3-C1A0-47C5-AFC4-E679649EF42E}" destId="{F099510E-2B7F-4779-A4AD-6C23F742B652}" srcOrd="0" destOrd="0" parTransId="{888E326E-79BF-49B1-A1B4-970FDDC5AFC3}" sibTransId="{3FFF71ED-026E-45FE-A953-1F26C971AD86}"/>
    <dgm:cxn modelId="{6F66BFDC-2500-4075-81C9-025303CEEB65}" type="presOf" srcId="{6FADDD5F-B1F5-4ABE-B223-7E326C37AF45}" destId="{C6099378-5A84-4702-A9AD-C2D5C8E6C491}" srcOrd="0" destOrd="0" presId="urn:microsoft.com/office/officeart/2005/8/layout/vList2#1"/>
    <dgm:cxn modelId="{D18097A8-25E8-48FF-9CCE-BC474B5D03DB}" type="presParOf" srcId="{2DA7156B-73CD-41CA-93DB-9FD6C4A5FA5B}" destId="{7A2B1AB2-3D22-4DA2-BEA0-B65EE77ABCEA}" srcOrd="0" destOrd="0" presId="urn:microsoft.com/office/officeart/2005/8/layout/vList2#1"/>
    <dgm:cxn modelId="{C2A72E6C-0665-4600-9ED8-18C98175103E}" type="presParOf" srcId="{2DA7156B-73CD-41CA-93DB-9FD6C4A5FA5B}" destId="{F697B7C0-6E4A-425E-AD6C-9FD04C04E185}" srcOrd="1" destOrd="0" presId="urn:microsoft.com/office/officeart/2005/8/layout/vList2#1"/>
    <dgm:cxn modelId="{E6CC8102-F039-4821-852A-1EA33619AFA3}" type="presParOf" srcId="{2DA7156B-73CD-41CA-93DB-9FD6C4A5FA5B}" destId="{C6099378-5A84-4702-A9AD-C2D5C8E6C491}" srcOrd="2" destOrd="0" presId="urn:microsoft.com/office/officeart/2005/8/layout/vList2#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E39D72C-07A3-44B6-BE4A-EAB6833CB9AF}" type="doc">
      <dgm:prSet loTypeId="urn:microsoft.com/office/officeart/2016/7/layout/LinearArrowProcessNumbered" loCatId="process" qsTypeId="urn:microsoft.com/office/officeart/2005/8/quickstyle/simple1" qsCatId="simple" csTypeId="urn:microsoft.com/office/officeart/2005/8/colors/colorful5" csCatId="colorful"/>
      <dgm:spPr/>
      <dgm:t>
        <a:bodyPr/>
        <a:lstStyle/>
        <a:p>
          <a:endParaRPr lang="en-US"/>
        </a:p>
      </dgm:t>
    </dgm:pt>
    <dgm:pt modelId="{01EA4E2F-0E3D-4DED-905B-B96F61CB50AF}">
      <dgm:prSet/>
      <dgm:spPr/>
      <dgm:t>
        <a:bodyPr/>
        <a:lstStyle/>
        <a:p>
          <a:r>
            <a:rPr lang="en-GB"/>
            <a:t>Participate and collaborate actively in community engaging and empowering activities on National and Regional development.  </a:t>
          </a:r>
          <a:endParaRPr lang="en-US"/>
        </a:p>
      </dgm:t>
    </dgm:pt>
    <dgm:pt modelId="{A9113FC9-B141-4BA4-8A18-46660F8E79F7}" type="parTrans" cxnId="{1895EE9A-67C7-4251-A42A-AD4D440502CA}">
      <dgm:prSet/>
      <dgm:spPr/>
      <dgm:t>
        <a:bodyPr/>
        <a:lstStyle/>
        <a:p>
          <a:endParaRPr lang="en-US"/>
        </a:p>
      </dgm:t>
    </dgm:pt>
    <dgm:pt modelId="{44DE2A90-E658-466B-80B7-839D489BF20E}" type="sibTrans" cxnId="{1895EE9A-67C7-4251-A42A-AD4D440502CA}">
      <dgm:prSet phldrT="1" phldr="0"/>
      <dgm:spPr/>
      <dgm:t>
        <a:bodyPr/>
        <a:lstStyle/>
        <a:p>
          <a:r>
            <a:rPr lang="en-US"/>
            <a:t>1</a:t>
          </a:r>
        </a:p>
      </dgm:t>
    </dgm:pt>
    <dgm:pt modelId="{6C834575-3413-4E78-ABE4-D1BDC0BCF7D4}">
      <dgm:prSet/>
      <dgm:spPr/>
      <dgm:t>
        <a:bodyPr/>
        <a:lstStyle/>
        <a:p>
          <a:r>
            <a:rPr lang="en-GB"/>
            <a:t>Promote understanding on the environmental, social and governance dynamics </a:t>
          </a:r>
          <a:endParaRPr lang="en-US"/>
        </a:p>
      </dgm:t>
    </dgm:pt>
    <dgm:pt modelId="{BAB8A1FE-4C3E-4C96-9CEF-649A477E28B3}" type="parTrans" cxnId="{38B6C68D-E599-4927-A9BB-78E4C0F58F47}">
      <dgm:prSet/>
      <dgm:spPr/>
      <dgm:t>
        <a:bodyPr/>
        <a:lstStyle/>
        <a:p>
          <a:endParaRPr lang="en-US"/>
        </a:p>
      </dgm:t>
    </dgm:pt>
    <dgm:pt modelId="{DC83EED5-D62F-4E60-80AD-7FB08B89F14D}" type="sibTrans" cxnId="{38B6C68D-E599-4927-A9BB-78E4C0F58F47}">
      <dgm:prSet phldrT="2" phldr="0"/>
      <dgm:spPr/>
      <dgm:t>
        <a:bodyPr/>
        <a:lstStyle/>
        <a:p>
          <a:r>
            <a:rPr lang="en-US"/>
            <a:t>2</a:t>
          </a:r>
        </a:p>
      </dgm:t>
    </dgm:pt>
    <dgm:pt modelId="{F6B5C228-0212-4D7F-950F-08C9BC19405E}">
      <dgm:prSet/>
      <dgm:spPr/>
      <dgm:t>
        <a:bodyPr/>
        <a:lstStyle/>
        <a:p>
          <a:r>
            <a:rPr lang="en-GB"/>
            <a:t>Contribute to the needed research and monitoring on African country-specific SDGs related programs and projects </a:t>
          </a:r>
          <a:endParaRPr lang="en-US"/>
        </a:p>
      </dgm:t>
    </dgm:pt>
    <dgm:pt modelId="{0EA2FF9B-6760-4DD5-AF48-87FC66D8B2E2}" type="parTrans" cxnId="{CD92A9A2-5A02-4337-B10E-56463D920130}">
      <dgm:prSet/>
      <dgm:spPr/>
      <dgm:t>
        <a:bodyPr/>
        <a:lstStyle/>
        <a:p>
          <a:endParaRPr lang="en-US"/>
        </a:p>
      </dgm:t>
    </dgm:pt>
    <dgm:pt modelId="{7092EC79-4AC9-4615-94A8-E8DC7E3BFFB1}" type="sibTrans" cxnId="{CD92A9A2-5A02-4337-B10E-56463D920130}">
      <dgm:prSet phldrT="3" phldr="0"/>
      <dgm:spPr/>
      <dgm:t>
        <a:bodyPr/>
        <a:lstStyle/>
        <a:p>
          <a:r>
            <a:rPr lang="en-US"/>
            <a:t>3</a:t>
          </a:r>
        </a:p>
      </dgm:t>
    </dgm:pt>
    <dgm:pt modelId="{F0EA017A-542A-452E-878A-DF6565CA2B3B}">
      <dgm:prSet/>
      <dgm:spPr/>
      <dgm:t>
        <a:bodyPr/>
        <a:lstStyle/>
        <a:p>
          <a:r>
            <a:rPr lang="en-GB" dirty="0"/>
            <a:t>Facilitate the linkages between internal and external funding sources to deliver specific SDGs focused programs and projects.</a:t>
          </a:r>
          <a:endParaRPr lang="en-US" dirty="0"/>
        </a:p>
      </dgm:t>
    </dgm:pt>
    <dgm:pt modelId="{94FC4FFA-0C42-4947-84B1-FA7B20C364C0}" type="parTrans" cxnId="{6AC2E502-1E61-4B1B-A80A-54F3237A7A93}">
      <dgm:prSet/>
      <dgm:spPr/>
      <dgm:t>
        <a:bodyPr/>
        <a:lstStyle/>
        <a:p>
          <a:endParaRPr lang="en-US"/>
        </a:p>
      </dgm:t>
    </dgm:pt>
    <dgm:pt modelId="{76C36A49-A8FE-4F5C-A78A-F63FA84C6766}" type="sibTrans" cxnId="{6AC2E502-1E61-4B1B-A80A-54F3237A7A93}">
      <dgm:prSet phldrT="4" phldr="0"/>
      <dgm:spPr/>
      <dgm:t>
        <a:bodyPr/>
        <a:lstStyle/>
        <a:p>
          <a:r>
            <a:rPr lang="en-US"/>
            <a:t>4</a:t>
          </a:r>
        </a:p>
      </dgm:t>
    </dgm:pt>
    <dgm:pt modelId="{13B02F23-662F-478F-91B7-76AACA8BE88B}">
      <dgm:prSet/>
      <dgm:spPr/>
      <dgm:t>
        <a:bodyPr/>
        <a:lstStyle/>
        <a:p>
          <a:r>
            <a:rPr lang="en-GB"/>
            <a:t>Enhance the quality of public education and awareness creation research, monitoring and evaluation on policies and practices.</a:t>
          </a:r>
          <a:endParaRPr lang="en-US"/>
        </a:p>
      </dgm:t>
    </dgm:pt>
    <dgm:pt modelId="{04B5C597-7620-4CB4-A9AB-1A424E1F78D4}" type="parTrans" cxnId="{57422102-4540-4B3E-B9C9-E6121AEBA843}">
      <dgm:prSet/>
      <dgm:spPr/>
      <dgm:t>
        <a:bodyPr/>
        <a:lstStyle/>
        <a:p>
          <a:endParaRPr lang="en-US"/>
        </a:p>
      </dgm:t>
    </dgm:pt>
    <dgm:pt modelId="{FD213882-483F-4F65-9E55-187DE1423F9B}" type="sibTrans" cxnId="{57422102-4540-4B3E-B9C9-E6121AEBA843}">
      <dgm:prSet phldrT="5" phldr="0"/>
      <dgm:spPr/>
      <dgm:t>
        <a:bodyPr/>
        <a:lstStyle/>
        <a:p>
          <a:r>
            <a:rPr lang="en-US"/>
            <a:t>5</a:t>
          </a:r>
        </a:p>
      </dgm:t>
    </dgm:pt>
    <dgm:pt modelId="{83AAF3D6-5D4D-4959-88EE-DF42FB40AD75}">
      <dgm:prSet/>
      <dgm:spPr/>
      <dgm:t>
        <a:bodyPr/>
        <a:lstStyle/>
        <a:p>
          <a:r>
            <a:rPr lang="en-GB"/>
            <a:t>Highlight the impacts of best practices in policy formulation, policies linkages and their implementations on sustainable development.</a:t>
          </a:r>
          <a:endParaRPr lang="en-US"/>
        </a:p>
      </dgm:t>
    </dgm:pt>
    <dgm:pt modelId="{F1B38735-CAAD-40DA-8536-67EE0FEE0E74}" type="parTrans" cxnId="{FEF997D0-1794-44EE-9F4D-86FDCE69058F}">
      <dgm:prSet/>
      <dgm:spPr/>
      <dgm:t>
        <a:bodyPr/>
        <a:lstStyle/>
        <a:p>
          <a:endParaRPr lang="en-US"/>
        </a:p>
      </dgm:t>
    </dgm:pt>
    <dgm:pt modelId="{2358C972-91A3-4AD1-8BEE-77E76CABF2B0}" type="sibTrans" cxnId="{FEF997D0-1794-44EE-9F4D-86FDCE69058F}">
      <dgm:prSet phldrT="6" phldr="0"/>
      <dgm:spPr/>
      <dgm:t>
        <a:bodyPr/>
        <a:lstStyle/>
        <a:p>
          <a:r>
            <a:rPr lang="en-US"/>
            <a:t>6</a:t>
          </a:r>
        </a:p>
      </dgm:t>
    </dgm:pt>
    <dgm:pt modelId="{2BA9FCF2-E085-4A99-B607-0CF13DC18C52}" type="pres">
      <dgm:prSet presAssocID="{5E39D72C-07A3-44B6-BE4A-EAB6833CB9AF}" presName="linearFlow" presStyleCnt="0">
        <dgm:presLayoutVars>
          <dgm:dir/>
          <dgm:animLvl val="lvl"/>
          <dgm:resizeHandles val="exact"/>
        </dgm:presLayoutVars>
      </dgm:prSet>
      <dgm:spPr/>
    </dgm:pt>
    <dgm:pt modelId="{5FA38FE9-8722-419F-9DB1-3858D0097F90}" type="pres">
      <dgm:prSet presAssocID="{01EA4E2F-0E3D-4DED-905B-B96F61CB50AF}" presName="compositeNode" presStyleCnt="0"/>
      <dgm:spPr/>
    </dgm:pt>
    <dgm:pt modelId="{8AA83930-2064-4B23-B1D5-144CE5C21805}" type="pres">
      <dgm:prSet presAssocID="{01EA4E2F-0E3D-4DED-905B-B96F61CB50AF}" presName="parTx" presStyleLbl="node1" presStyleIdx="0" presStyleCnt="0">
        <dgm:presLayoutVars>
          <dgm:chMax val="0"/>
          <dgm:chPref val="0"/>
          <dgm:bulletEnabled val="1"/>
        </dgm:presLayoutVars>
      </dgm:prSet>
      <dgm:spPr/>
    </dgm:pt>
    <dgm:pt modelId="{3A70657F-9242-487A-BA20-DFC861521640}" type="pres">
      <dgm:prSet presAssocID="{01EA4E2F-0E3D-4DED-905B-B96F61CB50AF}" presName="parSh" presStyleCnt="0"/>
      <dgm:spPr/>
    </dgm:pt>
    <dgm:pt modelId="{746930AC-BF86-43BF-9B3A-0909CD69C36E}" type="pres">
      <dgm:prSet presAssocID="{01EA4E2F-0E3D-4DED-905B-B96F61CB50AF}" presName="lineNode" presStyleLbl="alignAccFollowNode1" presStyleIdx="0" presStyleCnt="18"/>
      <dgm:spPr/>
    </dgm:pt>
    <dgm:pt modelId="{D02DEC00-61C8-4865-8F4C-FD52B7D7F62A}" type="pres">
      <dgm:prSet presAssocID="{01EA4E2F-0E3D-4DED-905B-B96F61CB50AF}" presName="lineArrowNode" presStyleLbl="alignAccFollowNode1" presStyleIdx="1" presStyleCnt="18"/>
      <dgm:spPr/>
    </dgm:pt>
    <dgm:pt modelId="{20BBBDC7-6D83-418C-958C-5229A71A99C6}" type="pres">
      <dgm:prSet presAssocID="{44DE2A90-E658-466B-80B7-839D489BF20E}" presName="sibTransNodeCircle" presStyleLbl="alignNode1" presStyleIdx="0" presStyleCnt="6">
        <dgm:presLayoutVars>
          <dgm:chMax val="0"/>
          <dgm:bulletEnabled/>
        </dgm:presLayoutVars>
      </dgm:prSet>
      <dgm:spPr/>
    </dgm:pt>
    <dgm:pt modelId="{BBFCAB32-0498-4090-A209-194E7989923F}" type="pres">
      <dgm:prSet presAssocID="{44DE2A90-E658-466B-80B7-839D489BF20E}" presName="spacerBetweenCircleAndCallout" presStyleCnt="0">
        <dgm:presLayoutVars/>
      </dgm:prSet>
      <dgm:spPr/>
    </dgm:pt>
    <dgm:pt modelId="{508B6113-8FA1-4842-910D-BFA2185AC6EE}" type="pres">
      <dgm:prSet presAssocID="{01EA4E2F-0E3D-4DED-905B-B96F61CB50AF}" presName="nodeText" presStyleLbl="alignAccFollowNode1" presStyleIdx="2" presStyleCnt="18">
        <dgm:presLayoutVars>
          <dgm:bulletEnabled val="1"/>
        </dgm:presLayoutVars>
      </dgm:prSet>
      <dgm:spPr/>
    </dgm:pt>
    <dgm:pt modelId="{34EFECD9-BCC1-47A1-9F6B-EB52575EAD6C}" type="pres">
      <dgm:prSet presAssocID="{44DE2A90-E658-466B-80B7-839D489BF20E}" presName="sibTransComposite" presStyleCnt="0"/>
      <dgm:spPr/>
    </dgm:pt>
    <dgm:pt modelId="{AB19ECB5-D098-4746-9AEE-0195FE5362ED}" type="pres">
      <dgm:prSet presAssocID="{6C834575-3413-4E78-ABE4-D1BDC0BCF7D4}" presName="compositeNode" presStyleCnt="0"/>
      <dgm:spPr/>
    </dgm:pt>
    <dgm:pt modelId="{1660ADDE-8998-4A05-93BD-791C9BC0B285}" type="pres">
      <dgm:prSet presAssocID="{6C834575-3413-4E78-ABE4-D1BDC0BCF7D4}" presName="parTx" presStyleLbl="node1" presStyleIdx="0" presStyleCnt="0">
        <dgm:presLayoutVars>
          <dgm:chMax val="0"/>
          <dgm:chPref val="0"/>
          <dgm:bulletEnabled val="1"/>
        </dgm:presLayoutVars>
      </dgm:prSet>
      <dgm:spPr/>
    </dgm:pt>
    <dgm:pt modelId="{7B2B8A42-5D58-4B35-B6A0-4AB589A417CD}" type="pres">
      <dgm:prSet presAssocID="{6C834575-3413-4E78-ABE4-D1BDC0BCF7D4}" presName="parSh" presStyleCnt="0"/>
      <dgm:spPr/>
    </dgm:pt>
    <dgm:pt modelId="{35D2E165-9D06-4ED7-9914-D0C387AF6A17}" type="pres">
      <dgm:prSet presAssocID="{6C834575-3413-4E78-ABE4-D1BDC0BCF7D4}" presName="lineNode" presStyleLbl="alignAccFollowNode1" presStyleIdx="3" presStyleCnt="18"/>
      <dgm:spPr/>
    </dgm:pt>
    <dgm:pt modelId="{E367B61B-2A6E-4D9E-B7D4-E91BB5E2040B}" type="pres">
      <dgm:prSet presAssocID="{6C834575-3413-4E78-ABE4-D1BDC0BCF7D4}" presName="lineArrowNode" presStyleLbl="alignAccFollowNode1" presStyleIdx="4" presStyleCnt="18"/>
      <dgm:spPr/>
    </dgm:pt>
    <dgm:pt modelId="{04F8E8A6-FD5E-4712-9A4E-D3ECA43F2F25}" type="pres">
      <dgm:prSet presAssocID="{DC83EED5-D62F-4E60-80AD-7FB08B89F14D}" presName="sibTransNodeCircle" presStyleLbl="alignNode1" presStyleIdx="1" presStyleCnt="6">
        <dgm:presLayoutVars>
          <dgm:chMax val="0"/>
          <dgm:bulletEnabled/>
        </dgm:presLayoutVars>
      </dgm:prSet>
      <dgm:spPr/>
    </dgm:pt>
    <dgm:pt modelId="{EEE2DCFA-FAB9-4083-9876-405740DADFF9}" type="pres">
      <dgm:prSet presAssocID="{DC83EED5-D62F-4E60-80AD-7FB08B89F14D}" presName="spacerBetweenCircleAndCallout" presStyleCnt="0">
        <dgm:presLayoutVars/>
      </dgm:prSet>
      <dgm:spPr/>
    </dgm:pt>
    <dgm:pt modelId="{3BE0FDFE-5D59-400B-A541-DF7A029B61A9}" type="pres">
      <dgm:prSet presAssocID="{6C834575-3413-4E78-ABE4-D1BDC0BCF7D4}" presName="nodeText" presStyleLbl="alignAccFollowNode1" presStyleIdx="5" presStyleCnt="18">
        <dgm:presLayoutVars>
          <dgm:bulletEnabled val="1"/>
        </dgm:presLayoutVars>
      </dgm:prSet>
      <dgm:spPr/>
    </dgm:pt>
    <dgm:pt modelId="{15F714C3-68E3-4BCB-B6BF-3FFB584D9666}" type="pres">
      <dgm:prSet presAssocID="{DC83EED5-D62F-4E60-80AD-7FB08B89F14D}" presName="sibTransComposite" presStyleCnt="0"/>
      <dgm:spPr/>
    </dgm:pt>
    <dgm:pt modelId="{FF3EA052-1321-47EB-814A-6DB98156B99C}" type="pres">
      <dgm:prSet presAssocID="{F6B5C228-0212-4D7F-950F-08C9BC19405E}" presName="compositeNode" presStyleCnt="0"/>
      <dgm:spPr/>
    </dgm:pt>
    <dgm:pt modelId="{D25FC79F-A9BD-4C88-BAF4-B265BFA0C480}" type="pres">
      <dgm:prSet presAssocID="{F6B5C228-0212-4D7F-950F-08C9BC19405E}" presName="parTx" presStyleLbl="node1" presStyleIdx="0" presStyleCnt="0">
        <dgm:presLayoutVars>
          <dgm:chMax val="0"/>
          <dgm:chPref val="0"/>
          <dgm:bulletEnabled val="1"/>
        </dgm:presLayoutVars>
      </dgm:prSet>
      <dgm:spPr/>
    </dgm:pt>
    <dgm:pt modelId="{4D2F23B4-2981-4AFB-9283-799623ADD33E}" type="pres">
      <dgm:prSet presAssocID="{F6B5C228-0212-4D7F-950F-08C9BC19405E}" presName="parSh" presStyleCnt="0"/>
      <dgm:spPr/>
    </dgm:pt>
    <dgm:pt modelId="{47E6EB1E-3D24-4F9D-92B1-0CF994D3393C}" type="pres">
      <dgm:prSet presAssocID="{F6B5C228-0212-4D7F-950F-08C9BC19405E}" presName="lineNode" presStyleLbl="alignAccFollowNode1" presStyleIdx="6" presStyleCnt="18"/>
      <dgm:spPr/>
    </dgm:pt>
    <dgm:pt modelId="{E6451DF6-8B60-45CC-9A8C-B7D0FD54BBD1}" type="pres">
      <dgm:prSet presAssocID="{F6B5C228-0212-4D7F-950F-08C9BC19405E}" presName="lineArrowNode" presStyleLbl="alignAccFollowNode1" presStyleIdx="7" presStyleCnt="18"/>
      <dgm:spPr/>
    </dgm:pt>
    <dgm:pt modelId="{6EA6EB4E-FE06-4C0A-BEEF-1CBDAEC15009}" type="pres">
      <dgm:prSet presAssocID="{7092EC79-4AC9-4615-94A8-E8DC7E3BFFB1}" presName="sibTransNodeCircle" presStyleLbl="alignNode1" presStyleIdx="2" presStyleCnt="6">
        <dgm:presLayoutVars>
          <dgm:chMax val="0"/>
          <dgm:bulletEnabled/>
        </dgm:presLayoutVars>
      </dgm:prSet>
      <dgm:spPr/>
    </dgm:pt>
    <dgm:pt modelId="{39B65F1D-C1C7-490B-B10A-4CE346B9CB4F}" type="pres">
      <dgm:prSet presAssocID="{7092EC79-4AC9-4615-94A8-E8DC7E3BFFB1}" presName="spacerBetweenCircleAndCallout" presStyleCnt="0">
        <dgm:presLayoutVars/>
      </dgm:prSet>
      <dgm:spPr/>
    </dgm:pt>
    <dgm:pt modelId="{CE913FE0-1851-4FCE-9F2F-FB87B7A3BD56}" type="pres">
      <dgm:prSet presAssocID="{F6B5C228-0212-4D7F-950F-08C9BC19405E}" presName="nodeText" presStyleLbl="alignAccFollowNode1" presStyleIdx="8" presStyleCnt="18">
        <dgm:presLayoutVars>
          <dgm:bulletEnabled val="1"/>
        </dgm:presLayoutVars>
      </dgm:prSet>
      <dgm:spPr/>
    </dgm:pt>
    <dgm:pt modelId="{BF523ED5-AA02-4B86-834C-1770A12CD0D7}" type="pres">
      <dgm:prSet presAssocID="{7092EC79-4AC9-4615-94A8-E8DC7E3BFFB1}" presName="sibTransComposite" presStyleCnt="0"/>
      <dgm:spPr/>
    </dgm:pt>
    <dgm:pt modelId="{50C90E3A-3E2E-4F58-88D7-D0FCE12253D0}" type="pres">
      <dgm:prSet presAssocID="{F0EA017A-542A-452E-878A-DF6565CA2B3B}" presName="compositeNode" presStyleCnt="0"/>
      <dgm:spPr/>
    </dgm:pt>
    <dgm:pt modelId="{2D4D5290-1B0A-4640-9DF6-B3EE0A1ED6B7}" type="pres">
      <dgm:prSet presAssocID="{F0EA017A-542A-452E-878A-DF6565CA2B3B}" presName="parTx" presStyleLbl="node1" presStyleIdx="0" presStyleCnt="0">
        <dgm:presLayoutVars>
          <dgm:chMax val="0"/>
          <dgm:chPref val="0"/>
          <dgm:bulletEnabled val="1"/>
        </dgm:presLayoutVars>
      </dgm:prSet>
      <dgm:spPr/>
    </dgm:pt>
    <dgm:pt modelId="{D9250675-D4A3-4E36-BEE1-C043593A8F35}" type="pres">
      <dgm:prSet presAssocID="{F0EA017A-542A-452E-878A-DF6565CA2B3B}" presName="parSh" presStyleCnt="0"/>
      <dgm:spPr/>
    </dgm:pt>
    <dgm:pt modelId="{77CA4EC9-0226-4FE8-B9BA-DFF23A6BB0AC}" type="pres">
      <dgm:prSet presAssocID="{F0EA017A-542A-452E-878A-DF6565CA2B3B}" presName="lineNode" presStyleLbl="alignAccFollowNode1" presStyleIdx="9" presStyleCnt="18"/>
      <dgm:spPr/>
    </dgm:pt>
    <dgm:pt modelId="{EFB36D73-D146-4879-81D3-590FF1773832}" type="pres">
      <dgm:prSet presAssocID="{F0EA017A-542A-452E-878A-DF6565CA2B3B}" presName="lineArrowNode" presStyleLbl="alignAccFollowNode1" presStyleIdx="10" presStyleCnt="18"/>
      <dgm:spPr/>
    </dgm:pt>
    <dgm:pt modelId="{7FA0034F-1F67-4AB2-A66D-6790517AC9ED}" type="pres">
      <dgm:prSet presAssocID="{76C36A49-A8FE-4F5C-A78A-F63FA84C6766}" presName="sibTransNodeCircle" presStyleLbl="alignNode1" presStyleIdx="3" presStyleCnt="6">
        <dgm:presLayoutVars>
          <dgm:chMax val="0"/>
          <dgm:bulletEnabled/>
        </dgm:presLayoutVars>
      </dgm:prSet>
      <dgm:spPr/>
    </dgm:pt>
    <dgm:pt modelId="{97E438E3-21E4-464B-8AEE-6F4C35CCCC39}" type="pres">
      <dgm:prSet presAssocID="{76C36A49-A8FE-4F5C-A78A-F63FA84C6766}" presName="spacerBetweenCircleAndCallout" presStyleCnt="0">
        <dgm:presLayoutVars/>
      </dgm:prSet>
      <dgm:spPr/>
    </dgm:pt>
    <dgm:pt modelId="{0A371118-8DE6-4738-B37C-7C666A5FAC11}" type="pres">
      <dgm:prSet presAssocID="{F0EA017A-542A-452E-878A-DF6565CA2B3B}" presName="nodeText" presStyleLbl="alignAccFollowNode1" presStyleIdx="11" presStyleCnt="18">
        <dgm:presLayoutVars>
          <dgm:bulletEnabled val="1"/>
        </dgm:presLayoutVars>
      </dgm:prSet>
      <dgm:spPr/>
    </dgm:pt>
    <dgm:pt modelId="{C4BEE66A-BFA5-4C60-83C7-F7DEED0340FF}" type="pres">
      <dgm:prSet presAssocID="{76C36A49-A8FE-4F5C-A78A-F63FA84C6766}" presName="sibTransComposite" presStyleCnt="0"/>
      <dgm:spPr/>
    </dgm:pt>
    <dgm:pt modelId="{455DD6DF-6FB7-49B2-99DE-81F27A2B6802}" type="pres">
      <dgm:prSet presAssocID="{13B02F23-662F-478F-91B7-76AACA8BE88B}" presName="compositeNode" presStyleCnt="0"/>
      <dgm:spPr/>
    </dgm:pt>
    <dgm:pt modelId="{8F0AB366-DD17-4BD0-9BDE-BBC373EFBF73}" type="pres">
      <dgm:prSet presAssocID="{13B02F23-662F-478F-91B7-76AACA8BE88B}" presName="parTx" presStyleLbl="node1" presStyleIdx="0" presStyleCnt="0">
        <dgm:presLayoutVars>
          <dgm:chMax val="0"/>
          <dgm:chPref val="0"/>
          <dgm:bulletEnabled val="1"/>
        </dgm:presLayoutVars>
      </dgm:prSet>
      <dgm:spPr/>
    </dgm:pt>
    <dgm:pt modelId="{9A22A6C8-F3C9-4928-9895-D971F71B47AD}" type="pres">
      <dgm:prSet presAssocID="{13B02F23-662F-478F-91B7-76AACA8BE88B}" presName="parSh" presStyleCnt="0"/>
      <dgm:spPr/>
    </dgm:pt>
    <dgm:pt modelId="{B28EC67C-B474-41F7-B7DF-8B04F55880DD}" type="pres">
      <dgm:prSet presAssocID="{13B02F23-662F-478F-91B7-76AACA8BE88B}" presName="lineNode" presStyleLbl="alignAccFollowNode1" presStyleIdx="12" presStyleCnt="18"/>
      <dgm:spPr/>
    </dgm:pt>
    <dgm:pt modelId="{0F79D240-94CD-4E9D-8E28-BD42DEBFA23E}" type="pres">
      <dgm:prSet presAssocID="{13B02F23-662F-478F-91B7-76AACA8BE88B}" presName="lineArrowNode" presStyleLbl="alignAccFollowNode1" presStyleIdx="13" presStyleCnt="18"/>
      <dgm:spPr/>
    </dgm:pt>
    <dgm:pt modelId="{1F8782AE-621A-4A8F-A74C-90B78810F027}" type="pres">
      <dgm:prSet presAssocID="{FD213882-483F-4F65-9E55-187DE1423F9B}" presName="sibTransNodeCircle" presStyleLbl="alignNode1" presStyleIdx="4" presStyleCnt="6">
        <dgm:presLayoutVars>
          <dgm:chMax val="0"/>
          <dgm:bulletEnabled/>
        </dgm:presLayoutVars>
      </dgm:prSet>
      <dgm:spPr/>
    </dgm:pt>
    <dgm:pt modelId="{516C9C1A-CA81-4CC3-8E46-BAEB276C4228}" type="pres">
      <dgm:prSet presAssocID="{FD213882-483F-4F65-9E55-187DE1423F9B}" presName="spacerBetweenCircleAndCallout" presStyleCnt="0">
        <dgm:presLayoutVars/>
      </dgm:prSet>
      <dgm:spPr/>
    </dgm:pt>
    <dgm:pt modelId="{3B41BFEC-BD31-4F14-AA58-47C532C023C1}" type="pres">
      <dgm:prSet presAssocID="{13B02F23-662F-478F-91B7-76AACA8BE88B}" presName="nodeText" presStyleLbl="alignAccFollowNode1" presStyleIdx="14" presStyleCnt="18">
        <dgm:presLayoutVars>
          <dgm:bulletEnabled val="1"/>
        </dgm:presLayoutVars>
      </dgm:prSet>
      <dgm:spPr/>
    </dgm:pt>
    <dgm:pt modelId="{2AC676EC-A12A-4D61-8C71-3B73AC2B3841}" type="pres">
      <dgm:prSet presAssocID="{FD213882-483F-4F65-9E55-187DE1423F9B}" presName="sibTransComposite" presStyleCnt="0"/>
      <dgm:spPr/>
    </dgm:pt>
    <dgm:pt modelId="{78DA4522-1EF8-44C1-AC65-0D12C9F4329F}" type="pres">
      <dgm:prSet presAssocID="{83AAF3D6-5D4D-4959-88EE-DF42FB40AD75}" presName="compositeNode" presStyleCnt="0"/>
      <dgm:spPr/>
    </dgm:pt>
    <dgm:pt modelId="{9D601194-C592-4477-B737-27062C25B5CC}" type="pres">
      <dgm:prSet presAssocID="{83AAF3D6-5D4D-4959-88EE-DF42FB40AD75}" presName="parTx" presStyleLbl="node1" presStyleIdx="0" presStyleCnt="0">
        <dgm:presLayoutVars>
          <dgm:chMax val="0"/>
          <dgm:chPref val="0"/>
          <dgm:bulletEnabled val="1"/>
        </dgm:presLayoutVars>
      </dgm:prSet>
      <dgm:spPr/>
    </dgm:pt>
    <dgm:pt modelId="{B2CF8B14-2AFF-456D-A934-5A12D39AB3A4}" type="pres">
      <dgm:prSet presAssocID="{83AAF3D6-5D4D-4959-88EE-DF42FB40AD75}" presName="parSh" presStyleCnt="0"/>
      <dgm:spPr/>
    </dgm:pt>
    <dgm:pt modelId="{81A7BBC2-EE3A-4328-B603-9691642F31FB}" type="pres">
      <dgm:prSet presAssocID="{83AAF3D6-5D4D-4959-88EE-DF42FB40AD75}" presName="lineNode" presStyleLbl="alignAccFollowNode1" presStyleIdx="15" presStyleCnt="18"/>
      <dgm:spPr/>
    </dgm:pt>
    <dgm:pt modelId="{06122F87-9BB1-4698-823F-3197588964AB}" type="pres">
      <dgm:prSet presAssocID="{83AAF3D6-5D4D-4959-88EE-DF42FB40AD75}" presName="lineArrowNode" presStyleLbl="alignAccFollowNode1" presStyleIdx="16" presStyleCnt="18"/>
      <dgm:spPr/>
    </dgm:pt>
    <dgm:pt modelId="{5A9B6D7A-53D8-4446-9228-6B2B00EB9B3F}" type="pres">
      <dgm:prSet presAssocID="{2358C972-91A3-4AD1-8BEE-77E76CABF2B0}" presName="sibTransNodeCircle" presStyleLbl="alignNode1" presStyleIdx="5" presStyleCnt="6">
        <dgm:presLayoutVars>
          <dgm:chMax val="0"/>
          <dgm:bulletEnabled/>
        </dgm:presLayoutVars>
      </dgm:prSet>
      <dgm:spPr/>
    </dgm:pt>
    <dgm:pt modelId="{D135EB1E-506B-4723-8406-9312A3F60277}" type="pres">
      <dgm:prSet presAssocID="{2358C972-91A3-4AD1-8BEE-77E76CABF2B0}" presName="spacerBetweenCircleAndCallout" presStyleCnt="0">
        <dgm:presLayoutVars/>
      </dgm:prSet>
      <dgm:spPr/>
    </dgm:pt>
    <dgm:pt modelId="{87D75B52-8A4D-495E-9869-3D94B5E1A935}" type="pres">
      <dgm:prSet presAssocID="{83AAF3D6-5D4D-4959-88EE-DF42FB40AD75}" presName="nodeText" presStyleLbl="alignAccFollowNode1" presStyleIdx="17" presStyleCnt="18">
        <dgm:presLayoutVars>
          <dgm:bulletEnabled val="1"/>
        </dgm:presLayoutVars>
      </dgm:prSet>
      <dgm:spPr/>
    </dgm:pt>
  </dgm:ptLst>
  <dgm:cxnLst>
    <dgm:cxn modelId="{57422102-4540-4B3E-B9C9-E6121AEBA843}" srcId="{5E39D72C-07A3-44B6-BE4A-EAB6833CB9AF}" destId="{13B02F23-662F-478F-91B7-76AACA8BE88B}" srcOrd="4" destOrd="0" parTransId="{04B5C597-7620-4CB4-A9AB-1A424E1F78D4}" sibTransId="{FD213882-483F-4F65-9E55-187DE1423F9B}"/>
    <dgm:cxn modelId="{6AC2E502-1E61-4B1B-A80A-54F3237A7A93}" srcId="{5E39D72C-07A3-44B6-BE4A-EAB6833CB9AF}" destId="{F0EA017A-542A-452E-878A-DF6565CA2B3B}" srcOrd="3" destOrd="0" parTransId="{94FC4FFA-0C42-4947-84B1-FA7B20C364C0}" sibTransId="{76C36A49-A8FE-4F5C-A78A-F63FA84C6766}"/>
    <dgm:cxn modelId="{4CCB570A-A82E-403E-90DF-19B6544B649A}" type="presOf" srcId="{44DE2A90-E658-466B-80B7-839D489BF20E}" destId="{20BBBDC7-6D83-418C-958C-5229A71A99C6}" srcOrd="0" destOrd="0" presId="urn:microsoft.com/office/officeart/2016/7/layout/LinearArrowProcessNumbered"/>
    <dgm:cxn modelId="{1B666A19-EFA0-48A1-916E-770B4FA96619}" type="presOf" srcId="{DC83EED5-D62F-4E60-80AD-7FB08B89F14D}" destId="{04F8E8A6-FD5E-4712-9A4E-D3ECA43F2F25}" srcOrd="0" destOrd="0" presId="urn:microsoft.com/office/officeart/2016/7/layout/LinearArrowProcessNumbered"/>
    <dgm:cxn modelId="{58A5561E-E1D0-4515-9184-134CF7D67B7D}" type="presOf" srcId="{76C36A49-A8FE-4F5C-A78A-F63FA84C6766}" destId="{7FA0034F-1F67-4AB2-A66D-6790517AC9ED}" srcOrd="0" destOrd="0" presId="urn:microsoft.com/office/officeart/2016/7/layout/LinearArrowProcessNumbered"/>
    <dgm:cxn modelId="{6B3AD02C-CCBE-4B0B-ADF1-64CF4CBADB71}" type="presOf" srcId="{F6B5C228-0212-4D7F-950F-08C9BC19405E}" destId="{CE913FE0-1851-4FCE-9F2F-FB87B7A3BD56}" srcOrd="0" destOrd="0" presId="urn:microsoft.com/office/officeart/2016/7/layout/LinearArrowProcessNumbered"/>
    <dgm:cxn modelId="{FD711C3F-90FC-492F-9199-7F37BA333BBC}" type="presOf" srcId="{5E39D72C-07A3-44B6-BE4A-EAB6833CB9AF}" destId="{2BA9FCF2-E085-4A99-B607-0CF13DC18C52}" srcOrd="0" destOrd="0" presId="urn:microsoft.com/office/officeart/2016/7/layout/LinearArrowProcessNumbered"/>
    <dgm:cxn modelId="{16739D60-F2A5-47EB-A603-6F942A35BEED}" type="presOf" srcId="{FD213882-483F-4F65-9E55-187DE1423F9B}" destId="{1F8782AE-621A-4A8F-A74C-90B78810F027}" srcOrd="0" destOrd="0" presId="urn:microsoft.com/office/officeart/2016/7/layout/LinearArrowProcessNumbered"/>
    <dgm:cxn modelId="{9AB38261-39F1-4819-8018-C46B400B3484}" type="presOf" srcId="{7092EC79-4AC9-4615-94A8-E8DC7E3BFFB1}" destId="{6EA6EB4E-FE06-4C0A-BEEF-1CBDAEC15009}" srcOrd="0" destOrd="0" presId="urn:microsoft.com/office/officeart/2016/7/layout/LinearArrowProcessNumbered"/>
    <dgm:cxn modelId="{38B6C68D-E599-4927-A9BB-78E4C0F58F47}" srcId="{5E39D72C-07A3-44B6-BE4A-EAB6833CB9AF}" destId="{6C834575-3413-4E78-ABE4-D1BDC0BCF7D4}" srcOrd="1" destOrd="0" parTransId="{BAB8A1FE-4C3E-4C96-9CEF-649A477E28B3}" sibTransId="{DC83EED5-D62F-4E60-80AD-7FB08B89F14D}"/>
    <dgm:cxn modelId="{F0A1E28E-070C-40E1-9E05-1C9FF15EDC0C}" type="presOf" srcId="{13B02F23-662F-478F-91B7-76AACA8BE88B}" destId="{3B41BFEC-BD31-4F14-AA58-47C532C023C1}" srcOrd="0" destOrd="0" presId="urn:microsoft.com/office/officeart/2016/7/layout/LinearArrowProcessNumbered"/>
    <dgm:cxn modelId="{69A8E998-D8CD-466F-8BBB-A57C60EF1A83}" type="presOf" srcId="{2358C972-91A3-4AD1-8BEE-77E76CABF2B0}" destId="{5A9B6D7A-53D8-4446-9228-6B2B00EB9B3F}" srcOrd="0" destOrd="0" presId="urn:microsoft.com/office/officeart/2016/7/layout/LinearArrowProcessNumbered"/>
    <dgm:cxn modelId="{1895EE9A-67C7-4251-A42A-AD4D440502CA}" srcId="{5E39D72C-07A3-44B6-BE4A-EAB6833CB9AF}" destId="{01EA4E2F-0E3D-4DED-905B-B96F61CB50AF}" srcOrd="0" destOrd="0" parTransId="{A9113FC9-B141-4BA4-8A18-46660F8E79F7}" sibTransId="{44DE2A90-E658-466B-80B7-839D489BF20E}"/>
    <dgm:cxn modelId="{2C25F29C-EE9C-4FD3-B482-4E67DD0BA739}" type="presOf" srcId="{83AAF3D6-5D4D-4959-88EE-DF42FB40AD75}" destId="{87D75B52-8A4D-495E-9869-3D94B5E1A935}" srcOrd="0" destOrd="0" presId="urn:microsoft.com/office/officeart/2016/7/layout/LinearArrowProcessNumbered"/>
    <dgm:cxn modelId="{CD92A9A2-5A02-4337-B10E-56463D920130}" srcId="{5E39D72C-07A3-44B6-BE4A-EAB6833CB9AF}" destId="{F6B5C228-0212-4D7F-950F-08C9BC19405E}" srcOrd="2" destOrd="0" parTransId="{0EA2FF9B-6760-4DD5-AF48-87FC66D8B2E2}" sibTransId="{7092EC79-4AC9-4615-94A8-E8DC7E3BFFB1}"/>
    <dgm:cxn modelId="{1FEA4EAC-EEE7-4765-B2B8-B8B54C1FD917}" type="presOf" srcId="{F0EA017A-542A-452E-878A-DF6565CA2B3B}" destId="{0A371118-8DE6-4738-B37C-7C666A5FAC11}" srcOrd="0" destOrd="0" presId="urn:microsoft.com/office/officeart/2016/7/layout/LinearArrowProcessNumbered"/>
    <dgm:cxn modelId="{FEF997D0-1794-44EE-9F4D-86FDCE69058F}" srcId="{5E39D72C-07A3-44B6-BE4A-EAB6833CB9AF}" destId="{83AAF3D6-5D4D-4959-88EE-DF42FB40AD75}" srcOrd="5" destOrd="0" parTransId="{F1B38735-CAAD-40DA-8536-67EE0FEE0E74}" sibTransId="{2358C972-91A3-4AD1-8BEE-77E76CABF2B0}"/>
    <dgm:cxn modelId="{5EB574D4-11E7-405D-A733-3466510A5C93}" type="presOf" srcId="{6C834575-3413-4E78-ABE4-D1BDC0BCF7D4}" destId="{3BE0FDFE-5D59-400B-A541-DF7A029B61A9}" srcOrd="0" destOrd="0" presId="urn:microsoft.com/office/officeart/2016/7/layout/LinearArrowProcessNumbered"/>
    <dgm:cxn modelId="{9C613AD7-DD4A-4C3C-AFEB-313F572C4F45}" type="presOf" srcId="{01EA4E2F-0E3D-4DED-905B-B96F61CB50AF}" destId="{508B6113-8FA1-4842-910D-BFA2185AC6EE}" srcOrd="0" destOrd="0" presId="urn:microsoft.com/office/officeart/2016/7/layout/LinearArrowProcessNumbered"/>
    <dgm:cxn modelId="{867A8B1F-564F-4079-83BD-AA62446885DA}" type="presParOf" srcId="{2BA9FCF2-E085-4A99-B607-0CF13DC18C52}" destId="{5FA38FE9-8722-419F-9DB1-3858D0097F90}" srcOrd="0" destOrd="0" presId="urn:microsoft.com/office/officeart/2016/7/layout/LinearArrowProcessNumbered"/>
    <dgm:cxn modelId="{328DE8F1-F3AE-4DE6-A166-4DD422608280}" type="presParOf" srcId="{5FA38FE9-8722-419F-9DB1-3858D0097F90}" destId="{8AA83930-2064-4B23-B1D5-144CE5C21805}" srcOrd="0" destOrd="0" presId="urn:microsoft.com/office/officeart/2016/7/layout/LinearArrowProcessNumbered"/>
    <dgm:cxn modelId="{FB5231FF-C82F-44A8-A43D-11DC5505AE51}" type="presParOf" srcId="{5FA38FE9-8722-419F-9DB1-3858D0097F90}" destId="{3A70657F-9242-487A-BA20-DFC861521640}" srcOrd="1" destOrd="0" presId="urn:microsoft.com/office/officeart/2016/7/layout/LinearArrowProcessNumbered"/>
    <dgm:cxn modelId="{6CD23CB3-AD0A-41BD-99F6-5F49E5861025}" type="presParOf" srcId="{3A70657F-9242-487A-BA20-DFC861521640}" destId="{746930AC-BF86-43BF-9B3A-0909CD69C36E}" srcOrd="0" destOrd="0" presId="urn:microsoft.com/office/officeart/2016/7/layout/LinearArrowProcessNumbered"/>
    <dgm:cxn modelId="{F14CD5D3-A3D1-4555-BE21-A7B792560083}" type="presParOf" srcId="{3A70657F-9242-487A-BA20-DFC861521640}" destId="{D02DEC00-61C8-4865-8F4C-FD52B7D7F62A}" srcOrd="1" destOrd="0" presId="urn:microsoft.com/office/officeart/2016/7/layout/LinearArrowProcessNumbered"/>
    <dgm:cxn modelId="{8AD0780D-890D-420D-BBB4-29A93214F952}" type="presParOf" srcId="{3A70657F-9242-487A-BA20-DFC861521640}" destId="{20BBBDC7-6D83-418C-958C-5229A71A99C6}" srcOrd="2" destOrd="0" presId="urn:microsoft.com/office/officeart/2016/7/layout/LinearArrowProcessNumbered"/>
    <dgm:cxn modelId="{1E13BA9E-2232-4E2F-AB3D-FFAE321D4D5D}" type="presParOf" srcId="{3A70657F-9242-487A-BA20-DFC861521640}" destId="{BBFCAB32-0498-4090-A209-194E7989923F}" srcOrd="3" destOrd="0" presId="urn:microsoft.com/office/officeart/2016/7/layout/LinearArrowProcessNumbered"/>
    <dgm:cxn modelId="{A2A1A2CF-363B-4DA5-AE41-33FA5ACBDA75}" type="presParOf" srcId="{5FA38FE9-8722-419F-9DB1-3858D0097F90}" destId="{508B6113-8FA1-4842-910D-BFA2185AC6EE}" srcOrd="2" destOrd="0" presId="urn:microsoft.com/office/officeart/2016/7/layout/LinearArrowProcessNumbered"/>
    <dgm:cxn modelId="{7E4E70D5-774E-465A-BF2A-16581C39A794}" type="presParOf" srcId="{2BA9FCF2-E085-4A99-B607-0CF13DC18C52}" destId="{34EFECD9-BCC1-47A1-9F6B-EB52575EAD6C}" srcOrd="1" destOrd="0" presId="urn:microsoft.com/office/officeart/2016/7/layout/LinearArrowProcessNumbered"/>
    <dgm:cxn modelId="{0231E5A0-B7F2-45B8-B175-D62B5EAAA1F7}" type="presParOf" srcId="{2BA9FCF2-E085-4A99-B607-0CF13DC18C52}" destId="{AB19ECB5-D098-4746-9AEE-0195FE5362ED}" srcOrd="2" destOrd="0" presId="urn:microsoft.com/office/officeart/2016/7/layout/LinearArrowProcessNumbered"/>
    <dgm:cxn modelId="{BC7DE79E-20A7-46A8-999A-463C9A1826AF}" type="presParOf" srcId="{AB19ECB5-D098-4746-9AEE-0195FE5362ED}" destId="{1660ADDE-8998-4A05-93BD-791C9BC0B285}" srcOrd="0" destOrd="0" presId="urn:microsoft.com/office/officeart/2016/7/layout/LinearArrowProcessNumbered"/>
    <dgm:cxn modelId="{1BBCF7EF-1582-451D-9144-76594B9330C7}" type="presParOf" srcId="{AB19ECB5-D098-4746-9AEE-0195FE5362ED}" destId="{7B2B8A42-5D58-4B35-B6A0-4AB589A417CD}" srcOrd="1" destOrd="0" presId="urn:microsoft.com/office/officeart/2016/7/layout/LinearArrowProcessNumbered"/>
    <dgm:cxn modelId="{3476BCB8-5925-4E72-81A4-EE60CC91E781}" type="presParOf" srcId="{7B2B8A42-5D58-4B35-B6A0-4AB589A417CD}" destId="{35D2E165-9D06-4ED7-9914-D0C387AF6A17}" srcOrd="0" destOrd="0" presId="urn:microsoft.com/office/officeart/2016/7/layout/LinearArrowProcessNumbered"/>
    <dgm:cxn modelId="{377B3E2F-8CFF-41D4-8B38-0062AFFA870A}" type="presParOf" srcId="{7B2B8A42-5D58-4B35-B6A0-4AB589A417CD}" destId="{E367B61B-2A6E-4D9E-B7D4-E91BB5E2040B}" srcOrd="1" destOrd="0" presId="urn:microsoft.com/office/officeart/2016/7/layout/LinearArrowProcessNumbered"/>
    <dgm:cxn modelId="{0C051BAE-575E-4D7F-8D15-C3BF782CC952}" type="presParOf" srcId="{7B2B8A42-5D58-4B35-B6A0-4AB589A417CD}" destId="{04F8E8A6-FD5E-4712-9A4E-D3ECA43F2F25}" srcOrd="2" destOrd="0" presId="urn:microsoft.com/office/officeart/2016/7/layout/LinearArrowProcessNumbered"/>
    <dgm:cxn modelId="{E2BF66FF-0E6A-4B50-B6F6-0F239991AB0E}" type="presParOf" srcId="{7B2B8A42-5D58-4B35-B6A0-4AB589A417CD}" destId="{EEE2DCFA-FAB9-4083-9876-405740DADFF9}" srcOrd="3" destOrd="0" presId="urn:microsoft.com/office/officeart/2016/7/layout/LinearArrowProcessNumbered"/>
    <dgm:cxn modelId="{1EFCD324-FC79-4E7A-B238-BEEDB48A5E43}" type="presParOf" srcId="{AB19ECB5-D098-4746-9AEE-0195FE5362ED}" destId="{3BE0FDFE-5D59-400B-A541-DF7A029B61A9}" srcOrd="2" destOrd="0" presId="urn:microsoft.com/office/officeart/2016/7/layout/LinearArrowProcessNumbered"/>
    <dgm:cxn modelId="{09FB46AC-34A2-45C4-9AC5-6BDFF136A6A8}" type="presParOf" srcId="{2BA9FCF2-E085-4A99-B607-0CF13DC18C52}" destId="{15F714C3-68E3-4BCB-B6BF-3FFB584D9666}" srcOrd="3" destOrd="0" presId="urn:microsoft.com/office/officeart/2016/7/layout/LinearArrowProcessNumbered"/>
    <dgm:cxn modelId="{FF3A2C20-159C-491A-9B93-2126C51851C2}" type="presParOf" srcId="{2BA9FCF2-E085-4A99-B607-0CF13DC18C52}" destId="{FF3EA052-1321-47EB-814A-6DB98156B99C}" srcOrd="4" destOrd="0" presId="urn:microsoft.com/office/officeart/2016/7/layout/LinearArrowProcessNumbered"/>
    <dgm:cxn modelId="{F74811A0-1431-4ADB-9F2C-210E22F07A9D}" type="presParOf" srcId="{FF3EA052-1321-47EB-814A-6DB98156B99C}" destId="{D25FC79F-A9BD-4C88-BAF4-B265BFA0C480}" srcOrd="0" destOrd="0" presId="urn:microsoft.com/office/officeart/2016/7/layout/LinearArrowProcessNumbered"/>
    <dgm:cxn modelId="{B20B810D-0B89-4936-B116-4F38379F2E61}" type="presParOf" srcId="{FF3EA052-1321-47EB-814A-6DB98156B99C}" destId="{4D2F23B4-2981-4AFB-9283-799623ADD33E}" srcOrd="1" destOrd="0" presId="urn:microsoft.com/office/officeart/2016/7/layout/LinearArrowProcessNumbered"/>
    <dgm:cxn modelId="{E58F75DD-0746-4A45-ACDC-0CFD15FA968E}" type="presParOf" srcId="{4D2F23B4-2981-4AFB-9283-799623ADD33E}" destId="{47E6EB1E-3D24-4F9D-92B1-0CF994D3393C}" srcOrd="0" destOrd="0" presId="urn:microsoft.com/office/officeart/2016/7/layout/LinearArrowProcessNumbered"/>
    <dgm:cxn modelId="{77C61697-2DA9-418D-A6A9-CF1F0B654D12}" type="presParOf" srcId="{4D2F23B4-2981-4AFB-9283-799623ADD33E}" destId="{E6451DF6-8B60-45CC-9A8C-B7D0FD54BBD1}" srcOrd="1" destOrd="0" presId="urn:microsoft.com/office/officeart/2016/7/layout/LinearArrowProcessNumbered"/>
    <dgm:cxn modelId="{67073021-3A5B-426C-B54D-8F020811124D}" type="presParOf" srcId="{4D2F23B4-2981-4AFB-9283-799623ADD33E}" destId="{6EA6EB4E-FE06-4C0A-BEEF-1CBDAEC15009}" srcOrd="2" destOrd="0" presId="urn:microsoft.com/office/officeart/2016/7/layout/LinearArrowProcessNumbered"/>
    <dgm:cxn modelId="{41D4C77D-164C-4E23-A127-F73E3779696B}" type="presParOf" srcId="{4D2F23B4-2981-4AFB-9283-799623ADD33E}" destId="{39B65F1D-C1C7-490B-B10A-4CE346B9CB4F}" srcOrd="3" destOrd="0" presId="urn:microsoft.com/office/officeart/2016/7/layout/LinearArrowProcessNumbered"/>
    <dgm:cxn modelId="{D5FB6FCA-65B5-4B59-80B0-24FB52981E98}" type="presParOf" srcId="{FF3EA052-1321-47EB-814A-6DB98156B99C}" destId="{CE913FE0-1851-4FCE-9F2F-FB87B7A3BD56}" srcOrd="2" destOrd="0" presId="urn:microsoft.com/office/officeart/2016/7/layout/LinearArrowProcessNumbered"/>
    <dgm:cxn modelId="{AA2AFC0C-3C94-41E4-9349-01F64712EF95}" type="presParOf" srcId="{2BA9FCF2-E085-4A99-B607-0CF13DC18C52}" destId="{BF523ED5-AA02-4B86-834C-1770A12CD0D7}" srcOrd="5" destOrd="0" presId="urn:microsoft.com/office/officeart/2016/7/layout/LinearArrowProcessNumbered"/>
    <dgm:cxn modelId="{488BBFAC-392C-46D5-B47F-5FCC5F2BC648}" type="presParOf" srcId="{2BA9FCF2-E085-4A99-B607-0CF13DC18C52}" destId="{50C90E3A-3E2E-4F58-88D7-D0FCE12253D0}" srcOrd="6" destOrd="0" presId="urn:microsoft.com/office/officeart/2016/7/layout/LinearArrowProcessNumbered"/>
    <dgm:cxn modelId="{B0A37148-1BF8-45A8-BE50-3AB5D5937441}" type="presParOf" srcId="{50C90E3A-3E2E-4F58-88D7-D0FCE12253D0}" destId="{2D4D5290-1B0A-4640-9DF6-B3EE0A1ED6B7}" srcOrd="0" destOrd="0" presId="urn:microsoft.com/office/officeart/2016/7/layout/LinearArrowProcessNumbered"/>
    <dgm:cxn modelId="{F0E509DC-9273-41CB-A297-E51E11D1CE48}" type="presParOf" srcId="{50C90E3A-3E2E-4F58-88D7-D0FCE12253D0}" destId="{D9250675-D4A3-4E36-BEE1-C043593A8F35}" srcOrd="1" destOrd="0" presId="urn:microsoft.com/office/officeart/2016/7/layout/LinearArrowProcessNumbered"/>
    <dgm:cxn modelId="{A6743A21-5421-453F-9AC5-F92032EE2567}" type="presParOf" srcId="{D9250675-D4A3-4E36-BEE1-C043593A8F35}" destId="{77CA4EC9-0226-4FE8-B9BA-DFF23A6BB0AC}" srcOrd="0" destOrd="0" presId="urn:microsoft.com/office/officeart/2016/7/layout/LinearArrowProcessNumbered"/>
    <dgm:cxn modelId="{D8F1A6D7-980B-42F4-942A-EC1702A02CE2}" type="presParOf" srcId="{D9250675-D4A3-4E36-BEE1-C043593A8F35}" destId="{EFB36D73-D146-4879-81D3-590FF1773832}" srcOrd="1" destOrd="0" presId="urn:microsoft.com/office/officeart/2016/7/layout/LinearArrowProcessNumbered"/>
    <dgm:cxn modelId="{0ED83C13-373F-47B5-A150-B08D6FC43130}" type="presParOf" srcId="{D9250675-D4A3-4E36-BEE1-C043593A8F35}" destId="{7FA0034F-1F67-4AB2-A66D-6790517AC9ED}" srcOrd="2" destOrd="0" presId="urn:microsoft.com/office/officeart/2016/7/layout/LinearArrowProcessNumbered"/>
    <dgm:cxn modelId="{39099B42-4D40-4E8B-B50F-0B83311D83C0}" type="presParOf" srcId="{D9250675-D4A3-4E36-BEE1-C043593A8F35}" destId="{97E438E3-21E4-464B-8AEE-6F4C35CCCC39}" srcOrd="3" destOrd="0" presId="urn:microsoft.com/office/officeart/2016/7/layout/LinearArrowProcessNumbered"/>
    <dgm:cxn modelId="{FD4AC182-070A-4146-8AF0-1BEF04886EC8}" type="presParOf" srcId="{50C90E3A-3E2E-4F58-88D7-D0FCE12253D0}" destId="{0A371118-8DE6-4738-B37C-7C666A5FAC11}" srcOrd="2" destOrd="0" presId="urn:microsoft.com/office/officeart/2016/7/layout/LinearArrowProcessNumbered"/>
    <dgm:cxn modelId="{59E2B0AF-DF77-4F42-AD8F-0FFBFFA8F81A}" type="presParOf" srcId="{2BA9FCF2-E085-4A99-B607-0CF13DC18C52}" destId="{C4BEE66A-BFA5-4C60-83C7-F7DEED0340FF}" srcOrd="7" destOrd="0" presId="urn:microsoft.com/office/officeart/2016/7/layout/LinearArrowProcessNumbered"/>
    <dgm:cxn modelId="{10326629-FE78-434C-A4B5-F1DC12D8E24A}" type="presParOf" srcId="{2BA9FCF2-E085-4A99-B607-0CF13DC18C52}" destId="{455DD6DF-6FB7-49B2-99DE-81F27A2B6802}" srcOrd="8" destOrd="0" presId="urn:microsoft.com/office/officeart/2016/7/layout/LinearArrowProcessNumbered"/>
    <dgm:cxn modelId="{ACF105E7-A7A4-41D2-8AD8-034D409A5831}" type="presParOf" srcId="{455DD6DF-6FB7-49B2-99DE-81F27A2B6802}" destId="{8F0AB366-DD17-4BD0-9BDE-BBC373EFBF73}" srcOrd="0" destOrd="0" presId="urn:microsoft.com/office/officeart/2016/7/layout/LinearArrowProcessNumbered"/>
    <dgm:cxn modelId="{56D06E2F-7CDB-474A-88DE-469CFBB61283}" type="presParOf" srcId="{455DD6DF-6FB7-49B2-99DE-81F27A2B6802}" destId="{9A22A6C8-F3C9-4928-9895-D971F71B47AD}" srcOrd="1" destOrd="0" presId="urn:microsoft.com/office/officeart/2016/7/layout/LinearArrowProcessNumbered"/>
    <dgm:cxn modelId="{10D90BFA-E6ED-4DA3-9396-1B3C090F125F}" type="presParOf" srcId="{9A22A6C8-F3C9-4928-9895-D971F71B47AD}" destId="{B28EC67C-B474-41F7-B7DF-8B04F55880DD}" srcOrd="0" destOrd="0" presId="urn:microsoft.com/office/officeart/2016/7/layout/LinearArrowProcessNumbered"/>
    <dgm:cxn modelId="{4F64A9A6-8CEB-4C69-B586-3D36F1E8967E}" type="presParOf" srcId="{9A22A6C8-F3C9-4928-9895-D971F71B47AD}" destId="{0F79D240-94CD-4E9D-8E28-BD42DEBFA23E}" srcOrd="1" destOrd="0" presId="urn:microsoft.com/office/officeart/2016/7/layout/LinearArrowProcessNumbered"/>
    <dgm:cxn modelId="{BF31D045-A8F4-4810-930A-235A56402473}" type="presParOf" srcId="{9A22A6C8-F3C9-4928-9895-D971F71B47AD}" destId="{1F8782AE-621A-4A8F-A74C-90B78810F027}" srcOrd="2" destOrd="0" presId="urn:microsoft.com/office/officeart/2016/7/layout/LinearArrowProcessNumbered"/>
    <dgm:cxn modelId="{A9A09E39-B836-4CEE-97A9-0A7FE9E21D5D}" type="presParOf" srcId="{9A22A6C8-F3C9-4928-9895-D971F71B47AD}" destId="{516C9C1A-CA81-4CC3-8E46-BAEB276C4228}" srcOrd="3" destOrd="0" presId="urn:microsoft.com/office/officeart/2016/7/layout/LinearArrowProcessNumbered"/>
    <dgm:cxn modelId="{F7775629-BACA-4D9C-A003-72462F158802}" type="presParOf" srcId="{455DD6DF-6FB7-49B2-99DE-81F27A2B6802}" destId="{3B41BFEC-BD31-4F14-AA58-47C532C023C1}" srcOrd="2" destOrd="0" presId="urn:microsoft.com/office/officeart/2016/7/layout/LinearArrowProcessNumbered"/>
    <dgm:cxn modelId="{03AE78BA-A9C6-4878-ACF7-E237C812F7B9}" type="presParOf" srcId="{2BA9FCF2-E085-4A99-B607-0CF13DC18C52}" destId="{2AC676EC-A12A-4D61-8C71-3B73AC2B3841}" srcOrd="9" destOrd="0" presId="urn:microsoft.com/office/officeart/2016/7/layout/LinearArrowProcessNumbered"/>
    <dgm:cxn modelId="{03F0EC59-7E89-4F5F-898E-A4520BF4A1BF}" type="presParOf" srcId="{2BA9FCF2-E085-4A99-B607-0CF13DC18C52}" destId="{78DA4522-1EF8-44C1-AC65-0D12C9F4329F}" srcOrd="10" destOrd="0" presId="urn:microsoft.com/office/officeart/2016/7/layout/LinearArrowProcessNumbered"/>
    <dgm:cxn modelId="{B4127076-FDF8-4489-AB42-598FB835E259}" type="presParOf" srcId="{78DA4522-1EF8-44C1-AC65-0D12C9F4329F}" destId="{9D601194-C592-4477-B737-27062C25B5CC}" srcOrd="0" destOrd="0" presId="urn:microsoft.com/office/officeart/2016/7/layout/LinearArrowProcessNumbered"/>
    <dgm:cxn modelId="{6CCB3243-FB79-4C71-8538-EE24A77B18B7}" type="presParOf" srcId="{78DA4522-1EF8-44C1-AC65-0D12C9F4329F}" destId="{B2CF8B14-2AFF-456D-A934-5A12D39AB3A4}" srcOrd="1" destOrd="0" presId="urn:microsoft.com/office/officeart/2016/7/layout/LinearArrowProcessNumbered"/>
    <dgm:cxn modelId="{2751ABD5-56CB-4F8F-9340-1781DF871A2F}" type="presParOf" srcId="{B2CF8B14-2AFF-456D-A934-5A12D39AB3A4}" destId="{81A7BBC2-EE3A-4328-B603-9691642F31FB}" srcOrd="0" destOrd="0" presId="urn:microsoft.com/office/officeart/2016/7/layout/LinearArrowProcessNumbered"/>
    <dgm:cxn modelId="{D7A5A9BA-9D5C-456A-87B0-BFDBB565B965}" type="presParOf" srcId="{B2CF8B14-2AFF-456D-A934-5A12D39AB3A4}" destId="{06122F87-9BB1-4698-823F-3197588964AB}" srcOrd="1" destOrd="0" presId="urn:microsoft.com/office/officeart/2016/7/layout/LinearArrowProcessNumbered"/>
    <dgm:cxn modelId="{F0CD2B0F-315A-4C36-A67C-1CC9DC84E3C6}" type="presParOf" srcId="{B2CF8B14-2AFF-456D-A934-5A12D39AB3A4}" destId="{5A9B6D7A-53D8-4446-9228-6B2B00EB9B3F}" srcOrd="2" destOrd="0" presId="urn:microsoft.com/office/officeart/2016/7/layout/LinearArrowProcessNumbered"/>
    <dgm:cxn modelId="{3A5E65B6-2BED-407A-92DF-592D5AA8E091}" type="presParOf" srcId="{B2CF8B14-2AFF-456D-A934-5A12D39AB3A4}" destId="{D135EB1E-506B-4723-8406-9312A3F60277}" srcOrd="3" destOrd="0" presId="urn:microsoft.com/office/officeart/2016/7/layout/LinearArrowProcessNumbered"/>
    <dgm:cxn modelId="{ADA38E57-6A3C-49B2-A59E-5E12E9AB60BB}" type="presParOf" srcId="{78DA4522-1EF8-44C1-AC65-0D12C9F4329F}" destId="{87D75B52-8A4D-495E-9869-3D94B5E1A935}" srcOrd="2" destOrd="0" presId="urn:microsoft.com/office/officeart/2016/7/layout/LinearArrow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EA148F7-A3F5-4A77-9E3F-09B4F6B92BBF}" type="doc">
      <dgm:prSet loTypeId="urn:microsoft.com/office/officeart/2005/8/layout/vList2" loCatId="list" qsTypeId="urn:microsoft.com/office/officeart/2005/8/quickstyle/simple1" qsCatId="simple" csTypeId="urn:microsoft.com/office/officeart/2005/8/colors/accent1_2" csCatId="accent1"/>
      <dgm:spPr/>
      <dgm:t>
        <a:bodyPr/>
        <a:lstStyle/>
        <a:p>
          <a:endParaRPr lang="en-US"/>
        </a:p>
      </dgm:t>
    </dgm:pt>
    <dgm:pt modelId="{927BE89F-0D3F-4180-BC5A-F8E2EFF79851}">
      <dgm:prSet/>
      <dgm:spPr/>
      <dgm:t>
        <a:bodyPr/>
        <a:lstStyle/>
        <a:p>
          <a:r>
            <a:rPr lang="en-GB" b="1"/>
            <a:t>Strengths </a:t>
          </a:r>
          <a:endParaRPr lang="en-US"/>
        </a:p>
      </dgm:t>
    </dgm:pt>
    <dgm:pt modelId="{772F5341-A6DC-40BE-B247-D59389B7D227}" type="parTrans" cxnId="{8C3C2ACA-B828-4DE6-8ACF-E5AB6654A83E}">
      <dgm:prSet/>
      <dgm:spPr/>
      <dgm:t>
        <a:bodyPr/>
        <a:lstStyle/>
        <a:p>
          <a:endParaRPr lang="en-US"/>
        </a:p>
      </dgm:t>
    </dgm:pt>
    <dgm:pt modelId="{306FCE68-5ADC-4B3C-8344-5D9039CD3E1C}" type="sibTrans" cxnId="{8C3C2ACA-B828-4DE6-8ACF-E5AB6654A83E}">
      <dgm:prSet/>
      <dgm:spPr/>
      <dgm:t>
        <a:bodyPr/>
        <a:lstStyle/>
        <a:p>
          <a:endParaRPr lang="en-US"/>
        </a:p>
      </dgm:t>
    </dgm:pt>
    <dgm:pt modelId="{81A5766E-88B5-4DC8-B14E-3F06BCEFD79D}">
      <dgm:prSet/>
      <dgm:spPr/>
      <dgm:t>
        <a:bodyPr/>
        <a:lstStyle/>
        <a:p>
          <a:r>
            <a:rPr lang="en-GB"/>
            <a:t>Existing partners and donors:</a:t>
          </a:r>
          <a:endParaRPr lang="en-US"/>
        </a:p>
      </dgm:t>
    </dgm:pt>
    <dgm:pt modelId="{25ACA967-85C7-4E15-A941-74ECBB0D1C64}" type="parTrans" cxnId="{F3DCDCA9-9577-4660-BE5F-F5FE98181B58}">
      <dgm:prSet/>
      <dgm:spPr/>
      <dgm:t>
        <a:bodyPr/>
        <a:lstStyle/>
        <a:p>
          <a:endParaRPr lang="en-US"/>
        </a:p>
      </dgm:t>
    </dgm:pt>
    <dgm:pt modelId="{E081BCA5-783D-4FE3-A125-D425597112B7}" type="sibTrans" cxnId="{F3DCDCA9-9577-4660-BE5F-F5FE98181B58}">
      <dgm:prSet/>
      <dgm:spPr/>
      <dgm:t>
        <a:bodyPr/>
        <a:lstStyle/>
        <a:p>
          <a:endParaRPr lang="en-US"/>
        </a:p>
      </dgm:t>
    </dgm:pt>
    <dgm:pt modelId="{FA626104-32A3-4805-A030-CE46539BCA48}">
      <dgm:prSet/>
      <dgm:spPr/>
      <dgm:t>
        <a:bodyPr/>
        <a:lstStyle/>
        <a:p>
          <a:r>
            <a:rPr lang="en-GB"/>
            <a:t>Strong Brand Equity and Brand Awareness: </a:t>
          </a:r>
          <a:endParaRPr lang="en-US"/>
        </a:p>
      </dgm:t>
    </dgm:pt>
    <dgm:pt modelId="{A6C7AFFB-6FA0-4ED9-A19E-BA488C167065}" type="parTrans" cxnId="{DAFA21C8-1220-4630-951F-31DC01B96A81}">
      <dgm:prSet/>
      <dgm:spPr/>
      <dgm:t>
        <a:bodyPr/>
        <a:lstStyle/>
        <a:p>
          <a:endParaRPr lang="en-US"/>
        </a:p>
      </dgm:t>
    </dgm:pt>
    <dgm:pt modelId="{1BEF2B7F-969C-4B8D-94E6-461A8444BB6E}" type="sibTrans" cxnId="{DAFA21C8-1220-4630-951F-31DC01B96A81}">
      <dgm:prSet/>
      <dgm:spPr/>
      <dgm:t>
        <a:bodyPr/>
        <a:lstStyle/>
        <a:p>
          <a:endParaRPr lang="en-US"/>
        </a:p>
      </dgm:t>
    </dgm:pt>
    <dgm:pt modelId="{A8DA8962-E918-403F-88D9-31403238F8AE}">
      <dgm:prSet/>
      <dgm:spPr/>
      <dgm:t>
        <a:bodyPr/>
        <a:lstStyle/>
        <a:p>
          <a:r>
            <a:rPr lang="en-GB"/>
            <a:t>Managing Regulations and Business Environment. </a:t>
          </a:r>
          <a:endParaRPr lang="en-US"/>
        </a:p>
      </dgm:t>
    </dgm:pt>
    <dgm:pt modelId="{27DC8285-5A64-419E-B031-F44D9A647074}" type="parTrans" cxnId="{A8AD4FA0-FB92-4C4B-B940-128EED0E03C5}">
      <dgm:prSet/>
      <dgm:spPr/>
      <dgm:t>
        <a:bodyPr/>
        <a:lstStyle/>
        <a:p>
          <a:endParaRPr lang="en-US"/>
        </a:p>
      </dgm:t>
    </dgm:pt>
    <dgm:pt modelId="{D7FCC3FF-50CD-410D-9221-68B8C92EA560}" type="sibTrans" cxnId="{A8AD4FA0-FB92-4C4B-B940-128EED0E03C5}">
      <dgm:prSet/>
      <dgm:spPr/>
      <dgm:t>
        <a:bodyPr/>
        <a:lstStyle/>
        <a:p>
          <a:endParaRPr lang="en-US"/>
        </a:p>
      </dgm:t>
    </dgm:pt>
    <dgm:pt modelId="{D16CDB7C-72D7-484D-9F97-9049C3BA0E28}">
      <dgm:prSet/>
      <dgm:spPr/>
      <dgm:t>
        <a:bodyPr/>
        <a:lstStyle/>
        <a:p>
          <a:r>
            <a:rPr lang="en-GB" b="1"/>
            <a:t>Weakness</a:t>
          </a:r>
          <a:endParaRPr lang="en-US"/>
        </a:p>
      </dgm:t>
    </dgm:pt>
    <dgm:pt modelId="{4210124A-2F65-4A20-8D48-414BE77392EF}" type="parTrans" cxnId="{AD255CC9-4258-4855-964F-B50E1D45B559}">
      <dgm:prSet/>
      <dgm:spPr/>
      <dgm:t>
        <a:bodyPr/>
        <a:lstStyle/>
        <a:p>
          <a:endParaRPr lang="en-US"/>
        </a:p>
      </dgm:t>
    </dgm:pt>
    <dgm:pt modelId="{840746B7-1075-4823-B9B4-312DB4FF5DBA}" type="sibTrans" cxnId="{AD255CC9-4258-4855-964F-B50E1D45B559}">
      <dgm:prSet/>
      <dgm:spPr/>
      <dgm:t>
        <a:bodyPr/>
        <a:lstStyle/>
        <a:p>
          <a:endParaRPr lang="en-US"/>
        </a:p>
      </dgm:t>
    </dgm:pt>
    <dgm:pt modelId="{2CEE2793-DA7F-46BE-B311-B4F0A846A1BE}">
      <dgm:prSet/>
      <dgm:spPr/>
      <dgm:t>
        <a:bodyPr/>
        <a:lstStyle/>
        <a:p>
          <a:r>
            <a:rPr lang="en-GB"/>
            <a:t>Lack of Work force diversity</a:t>
          </a:r>
          <a:endParaRPr lang="en-US"/>
        </a:p>
      </dgm:t>
    </dgm:pt>
    <dgm:pt modelId="{443B5D2E-4F4C-459F-9937-8F1DAFB38D36}" type="parTrans" cxnId="{E0C6C54A-415E-4F28-BA50-C5A966645DF2}">
      <dgm:prSet/>
      <dgm:spPr/>
      <dgm:t>
        <a:bodyPr/>
        <a:lstStyle/>
        <a:p>
          <a:endParaRPr lang="en-US"/>
        </a:p>
      </dgm:t>
    </dgm:pt>
    <dgm:pt modelId="{B61C6ED7-0974-4EB0-BD84-2DE5429640F3}" type="sibTrans" cxnId="{E0C6C54A-415E-4F28-BA50-C5A966645DF2}">
      <dgm:prSet/>
      <dgm:spPr/>
      <dgm:t>
        <a:bodyPr/>
        <a:lstStyle/>
        <a:p>
          <a:endParaRPr lang="en-US"/>
        </a:p>
      </dgm:t>
    </dgm:pt>
    <dgm:pt modelId="{E28B2DE7-265C-4EC3-BBE7-6F3B9C444EA5}">
      <dgm:prSet/>
      <dgm:spPr/>
      <dgm:t>
        <a:bodyPr/>
        <a:lstStyle/>
        <a:p>
          <a:r>
            <a:rPr lang="en-GB"/>
            <a:t>Organizational Culture and bureaucracy</a:t>
          </a:r>
          <a:endParaRPr lang="en-US"/>
        </a:p>
      </dgm:t>
    </dgm:pt>
    <dgm:pt modelId="{FFC72A34-4CF0-4E8C-B10C-0F24B87003E2}" type="parTrans" cxnId="{02423236-0BC1-4CC9-9D61-2FCCF816E36C}">
      <dgm:prSet/>
      <dgm:spPr/>
      <dgm:t>
        <a:bodyPr/>
        <a:lstStyle/>
        <a:p>
          <a:endParaRPr lang="en-US"/>
        </a:p>
      </dgm:t>
    </dgm:pt>
    <dgm:pt modelId="{36B06C3A-9443-4970-BCC9-2231DCC9E5E0}" type="sibTrans" cxnId="{02423236-0BC1-4CC9-9D61-2FCCF816E36C}">
      <dgm:prSet/>
      <dgm:spPr/>
      <dgm:t>
        <a:bodyPr/>
        <a:lstStyle/>
        <a:p>
          <a:endParaRPr lang="en-US"/>
        </a:p>
      </dgm:t>
    </dgm:pt>
    <dgm:pt modelId="{CFC5BA3B-A411-47BC-A25F-4DB3D3EE72DB}">
      <dgm:prSet/>
      <dgm:spPr/>
      <dgm:t>
        <a:bodyPr/>
        <a:lstStyle/>
        <a:p>
          <a:r>
            <a:rPr lang="en-GB" b="1"/>
            <a:t>Opportunities</a:t>
          </a:r>
          <a:endParaRPr lang="en-US"/>
        </a:p>
      </dgm:t>
    </dgm:pt>
    <dgm:pt modelId="{83CC35CF-D2E0-40EE-873F-FD5F6C433ACB}" type="parTrans" cxnId="{99944EEA-EF6E-494C-95B0-A534990866C9}">
      <dgm:prSet/>
      <dgm:spPr/>
      <dgm:t>
        <a:bodyPr/>
        <a:lstStyle/>
        <a:p>
          <a:endParaRPr lang="en-US"/>
        </a:p>
      </dgm:t>
    </dgm:pt>
    <dgm:pt modelId="{696A3A7F-41ED-45C5-9E5B-1BEAEA439040}" type="sibTrans" cxnId="{99944EEA-EF6E-494C-95B0-A534990866C9}">
      <dgm:prSet/>
      <dgm:spPr/>
      <dgm:t>
        <a:bodyPr/>
        <a:lstStyle/>
        <a:p>
          <a:endParaRPr lang="en-US"/>
        </a:p>
      </dgm:t>
    </dgm:pt>
    <dgm:pt modelId="{7808E940-1980-4F6F-A3C6-A6BE1F50794A}">
      <dgm:prSet/>
      <dgm:spPr/>
      <dgm:t>
        <a:bodyPr/>
        <a:lstStyle/>
        <a:p>
          <a:r>
            <a:rPr lang="en-GB"/>
            <a:t>Changing Technology Landscape</a:t>
          </a:r>
          <a:endParaRPr lang="en-US"/>
        </a:p>
      </dgm:t>
    </dgm:pt>
    <dgm:pt modelId="{14992BBC-2C31-4C51-B986-B84A1F7A47B0}" type="parTrans" cxnId="{053A3CA2-44BE-4792-A15E-7EC1DD1FAE7B}">
      <dgm:prSet/>
      <dgm:spPr/>
      <dgm:t>
        <a:bodyPr/>
        <a:lstStyle/>
        <a:p>
          <a:endParaRPr lang="en-US"/>
        </a:p>
      </dgm:t>
    </dgm:pt>
    <dgm:pt modelId="{4837D576-2251-455C-8B4D-F727ACFF90A7}" type="sibTrans" cxnId="{053A3CA2-44BE-4792-A15E-7EC1DD1FAE7B}">
      <dgm:prSet/>
      <dgm:spPr/>
      <dgm:t>
        <a:bodyPr/>
        <a:lstStyle/>
        <a:p>
          <a:endParaRPr lang="en-US"/>
        </a:p>
      </dgm:t>
    </dgm:pt>
    <dgm:pt modelId="{7653251E-0CA6-4FF3-9594-CC049ADB5352}">
      <dgm:prSet/>
      <dgm:spPr/>
      <dgm:t>
        <a:bodyPr/>
        <a:lstStyle/>
        <a:p>
          <a:r>
            <a:rPr lang="en-GB"/>
            <a:t>Opportunities in International Markets</a:t>
          </a:r>
          <a:endParaRPr lang="en-US"/>
        </a:p>
      </dgm:t>
    </dgm:pt>
    <dgm:pt modelId="{6D35B2FF-F784-4536-B01C-994DA11E8F08}" type="parTrans" cxnId="{4BF842A5-C071-4711-AD93-FA5FD5318969}">
      <dgm:prSet/>
      <dgm:spPr/>
      <dgm:t>
        <a:bodyPr/>
        <a:lstStyle/>
        <a:p>
          <a:endParaRPr lang="en-US"/>
        </a:p>
      </dgm:t>
    </dgm:pt>
    <dgm:pt modelId="{74063C6B-702D-45DF-907D-3A392ECBBD63}" type="sibTrans" cxnId="{4BF842A5-C071-4711-AD93-FA5FD5318969}">
      <dgm:prSet/>
      <dgm:spPr/>
      <dgm:t>
        <a:bodyPr/>
        <a:lstStyle/>
        <a:p>
          <a:endParaRPr lang="en-US"/>
        </a:p>
      </dgm:t>
    </dgm:pt>
    <dgm:pt modelId="{A56D7048-ED9C-4EDF-A4D9-BA0E29F144F3}">
      <dgm:prSet/>
      <dgm:spPr/>
      <dgm:t>
        <a:bodyPr/>
        <a:lstStyle/>
        <a:p>
          <a:r>
            <a:rPr lang="en-GB" b="1"/>
            <a:t>Threats</a:t>
          </a:r>
          <a:endParaRPr lang="en-US"/>
        </a:p>
      </dgm:t>
    </dgm:pt>
    <dgm:pt modelId="{E2A3C7EF-C7D0-46CA-AA5D-9BE0B5244C5A}" type="parTrans" cxnId="{66A451F5-17BD-4F30-AAE7-24235A77F3B7}">
      <dgm:prSet/>
      <dgm:spPr/>
      <dgm:t>
        <a:bodyPr/>
        <a:lstStyle/>
        <a:p>
          <a:endParaRPr lang="en-US"/>
        </a:p>
      </dgm:t>
    </dgm:pt>
    <dgm:pt modelId="{95D638E4-D462-48CE-B1E1-8B19BDBBCD8C}" type="sibTrans" cxnId="{66A451F5-17BD-4F30-AAE7-24235A77F3B7}">
      <dgm:prSet/>
      <dgm:spPr/>
      <dgm:t>
        <a:bodyPr/>
        <a:lstStyle/>
        <a:p>
          <a:endParaRPr lang="en-US"/>
        </a:p>
      </dgm:t>
    </dgm:pt>
    <dgm:pt modelId="{9B87C2F0-D1BE-4E11-AC3C-1764797FCDAB}">
      <dgm:prSet/>
      <dgm:spPr/>
      <dgm:t>
        <a:bodyPr/>
        <a:lstStyle/>
        <a:p>
          <a:r>
            <a:rPr lang="en-GB"/>
            <a:t>Threats of new entrants</a:t>
          </a:r>
          <a:endParaRPr lang="en-US"/>
        </a:p>
      </dgm:t>
    </dgm:pt>
    <dgm:pt modelId="{62D7F9EC-D6CC-47FC-BD12-71EFE323AD86}" type="parTrans" cxnId="{5E920B98-508A-4E6F-B3B8-BE5AF716ED68}">
      <dgm:prSet/>
      <dgm:spPr/>
      <dgm:t>
        <a:bodyPr/>
        <a:lstStyle/>
        <a:p>
          <a:endParaRPr lang="en-US"/>
        </a:p>
      </dgm:t>
    </dgm:pt>
    <dgm:pt modelId="{7574E48D-1840-4E7F-9ED3-DD6E02766B3F}" type="sibTrans" cxnId="{5E920B98-508A-4E6F-B3B8-BE5AF716ED68}">
      <dgm:prSet/>
      <dgm:spPr/>
      <dgm:t>
        <a:bodyPr/>
        <a:lstStyle/>
        <a:p>
          <a:endParaRPr lang="en-US"/>
        </a:p>
      </dgm:t>
    </dgm:pt>
    <dgm:pt modelId="{12068BA3-606A-4416-9F15-7FC825AD2790}">
      <dgm:prSet/>
      <dgm:spPr/>
      <dgm:t>
        <a:bodyPr/>
        <a:lstStyle/>
        <a:p>
          <a:r>
            <a:rPr lang="en-GB"/>
            <a:t>Government Regulations and Bureaucracy</a:t>
          </a:r>
          <a:endParaRPr lang="en-US"/>
        </a:p>
      </dgm:t>
    </dgm:pt>
    <dgm:pt modelId="{D88E2149-6473-433E-AF3D-BBCF5AB8BC49}" type="parTrans" cxnId="{EE047CD2-BBF8-4F7A-8A1F-CA5556EF9266}">
      <dgm:prSet/>
      <dgm:spPr/>
      <dgm:t>
        <a:bodyPr/>
        <a:lstStyle/>
        <a:p>
          <a:endParaRPr lang="en-US"/>
        </a:p>
      </dgm:t>
    </dgm:pt>
    <dgm:pt modelId="{E5553489-C018-4FF6-91C7-FA3603A4C410}" type="sibTrans" cxnId="{EE047CD2-BBF8-4F7A-8A1F-CA5556EF9266}">
      <dgm:prSet/>
      <dgm:spPr/>
      <dgm:t>
        <a:bodyPr/>
        <a:lstStyle/>
        <a:p>
          <a:endParaRPr lang="en-US"/>
        </a:p>
      </dgm:t>
    </dgm:pt>
    <dgm:pt modelId="{4B81770A-00B5-4E3D-8ABF-1FDE0671B785}" type="pres">
      <dgm:prSet presAssocID="{2EA148F7-A3F5-4A77-9E3F-09B4F6B92BBF}" presName="linear" presStyleCnt="0">
        <dgm:presLayoutVars>
          <dgm:animLvl val="lvl"/>
          <dgm:resizeHandles val="exact"/>
        </dgm:presLayoutVars>
      </dgm:prSet>
      <dgm:spPr/>
    </dgm:pt>
    <dgm:pt modelId="{53F5EAC3-381D-4FE7-BAE0-74133C57B144}" type="pres">
      <dgm:prSet presAssocID="{927BE89F-0D3F-4180-BC5A-F8E2EFF79851}" presName="parentText" presStyleLbl="node1" presStyleIdx="0" presStyleCnt="4">
        <dgm:presLayoutVars>
          <dgm:chMax val="0"/>
          <dgm:bulletEnabled val="1"/>
        </dgm:presLayoutVars>
      </dgm:prSet>
      <dgm:spPr/>
    </dgm:pt>
    <dgm:pt modelId="{C7162CC3-3CCD-499C-87F7-96C192C755C4}" type="pres">
      <dgm:prSet presAssocID="{927BE89F-0D3F-4180-BC5A-F8E2EFF79851}" presName="childText" presStyleLbl="revTx" presStyleIdx="0" presStyleCnt="4">
        <dgm:presLayoutVars>
          <dgm:bulletEnabled val="1"/>
        </dgm:presLayoutVars>
      </dgm:prSet>
      <dgm:spPr/>
    </dgm:pt>
    <dgm:pt modelId="{ADCA0AE4-882F-411E-8B5D-4FC7CD7B6D0C}" type="pres">
      <dgm:prSet presAssocID="{D16CDB7C-72D7-484D-9F97-9049C3BA0E28}" presName="parentText" presStyleLbl="node1" presStyleIdx="1" presStyleCnt="4">
        <dgm:presLayoutVars>
          <dgm:chMax val="0"/>
          <dgm:bulletEnabled val="1"/>
        </dgm:presLayoutVars>
      </dgm:prSet>
      <dgm:spPr/>
    </dgm:pt>
    <dgm:pt modelId="{2C2CD3C8-0E9A-4379-B38D-D6F83326D1D6}" type="pres">
      <dgm:prSet presAssocID="{D16CDB7C-72D7-484D-9F97-9049C3BA0E28}" presName="childText" presStyleLbl="revTx" presStyleIdx="1" presStyleCnt="4">
        <dgm:presLayoutVars>
          <dgm:bulletEnabled val="1"/>
        </dgm:presLayoutVars>
      </dgm:prSet>
      <dgm:spPr/>
    </dgm:pt>
    <dgm:pt modelId="{C7835566-60E2-42BA-9474-8F0A567984D1}" type="pres">
      <dgm:prSet presAssocID="{CFC5BA3B-A411-47BC-A25F-4DB3D3EE72DB}" presName="parentText" presStyleLbl="node1" presStyleIdx="2" presStyleCnt="4">
        <dgm:presLayoutVars>
          <dgm:chMax val="0"/>
          <dgm:bulletEnabled val="1"/>
        </dgm:presLayoutVars>
      </dgm:prSet>
      <dgm:spPr/>
    </dgm:pt>
    <dgm:pt modelId="{F9367DDA-9003-4010-A6AC-3EB31CE547AF}" type="pres">
      <dgm:prSet presAssocID="{CFC5BA3B-A411-47BC-A25F-4DB3D3EE72DB}" presName="childText" presStyleLbl="revTx" presStyleIdx="2" presStyleCnt="4">
        <dgm:presLayoutVars>
          <dgm:bulletEnabled val="1"/>
        </dgm:presLayoutVars>
      </dgm:prSet>
      <dgm:spPr/>
    </dgm:pt>
    <dgm:pt modelId="{5FDD1FDC-DBCD-4EEB-A7E7-4ACB11645E0F}" type="pres">
      <dgm:prSet presAssocID="{A56D7048-ED9C-4EDF-A4D9-BA0E29F144F3}" presName="parentText" presStyleLbl="node1" presStyleIdx="3" presStyleCnt="4">
        <dgm:presLayoutVars>
          <dgm:chMax val="0"/>
          <dgm:bulletEnabled val="1"/>
        </dgm:presLayoutVars>
      </dgm:prSet>
      <dgm:spPr/>
    </dgm:pt>
    <dgm:pt modelId="{EEFE3FA0-3FFD-446B-A08C-92283FB72F71}" type="pres">
      <dgm:prSet presAssocID="{A56D7048-ED9C-4EDF-A4D9-BA0E29F144F3}" presName="childText" presStyleLbl="revTx" presStyleIdx="3" presStyleCnt="4">
        <dgm:presLayoutVars>
          <dgm:bulletEnabled val="1"/>
        </dgm:presLayoutVars>
      </dgm:prSet>
      <dgm:spPr/>
    </dgm:pt>
  </dgm:ptLst>
  <dgm:cxnLst>
    <dgm:cxn modelId="{50702C0D-2E16-4723-8BC2-41578AA52953}" type="presOf" srcId="{A56D7048-ED9C-4EDF-A4D9-BA0E29F144F3}" destId="{5FDD1FDC-DBCD-4EEB-A7E7-4ACB11645E0F}" srcOrd="0" destOrd="0" presId="urn:microsoft.com/office/officeart/2005/8/layout/vList2"/>
    <dgm:cxn modelId="{77E7DA1B-9843-41C2-86FE-BADE9E0B8D6C}" type="presOf" srcId="{A8DA8962-E918-403F-88D9-31403238F8AE}" destId="{C7162CC3-3CCD-499C-87F7-96C192C755C4}" srcOrd="0" destOrd="2" presId="urn:microsoft.com/office/officeart/2005/8/layout/vList2"/>
    <dgm:cxn modelId="{05CE8324-5D88-435A-AC0D-543E207FE858}" type="presOf" srcId="{81A5766E-88B5-4DC8-B14E-3F06BCEFD79D}" destId="{C7162CC3-3CCD-499C-87F7-96C192C755C4}" srcOrd="0" destOrd="0" presId="urn:microsoft.com/office/officeart/2005/8/layout/vList2"/>
    <dgm:cxn modelId="{14FEC72F-2882-4781-B68E-4B974FD5E4CC}" type="presOf" srcId="{2CEE2793-DA7F-46BE-B311-B4F0A846A1BE}" destId="{2C2CD3C8-0E9A-4379-B38D-D6F83326D1D6}" srcOrd="0" destOrd="0" presId="urn:microsoft.com/office/officeart/2005/8/layout/vList2"/>
    <dgm:cxn modelId="{02423236-0BC1-4CC9-9D61-2FCCF816E36C}" srcId="{D16CDB7C-72D7-484D-9F97-9049C3BA0E28}" destId="{E28B2DE7-265C-4EC3-BBE7-6F3B9C444EA5}" srcOrd="1" destOrd="0" parTransId="{FFC72A34-4CF0-4E8C-B10C-0F24B87003E2}" sibTransId="{36B06C3A-9443-4970-BCC9-2231DCC9E5E0}"/>
    <dgm:cxn modelId="{E0C6C54A-415E-4F28-BA50-C5A966645DF2}" srcId="{D16CDB7C-72D7-484D-9F97-9049C3BA0E28}" destId="{2CEE2793-DA7F-46BE-B311-B4F0A846A1BE}" srcOrd="0" destOrd="0" parTransId="{443B5D2E-4F4C-459F-9937-8F1DAFB38D36}" sibTransId="{B61C6ED7-0974-4EB0-BD84-2DE5429640F3}"/>
    <dgm:cxn modelId="{00A16F6C-BB84-49CD-9B67-3D14EC08303A}" type="presOf" srcId="{E28B2DE7-265C-4EC3-BBE7-6F3B9C444EA5}" destId="{2C2CD3C8-0E9A-4379-B38D-D6F83326D1D6}" srcOrd="0" destOrd="1" presId="urn:microsoft.com/office/officeart/2005/8/layout/vList2"/>
    <dgm:cxn modelId="{452EA44D-FE42-4F0C-A1D6-511BF2A35644}" type="presOf" srcId="{FA626104-32A3-4805-A030-CE46539BCA48}" destId="{C7162CC3-3CCD-499C-87F7-96C192C755C4}" srcOrd="0" destOrd="1" presId="urn:microsoft.com/office/officeart/2005/8/layout/vList2"/>
    <dgm:cxn modelId="{92F07554-E4AA-4C95-AEEC-4BC1001C5A80}" type="presOf" srcId="{7808E940-1980-4F6F-A3C6-A6BE1F50794A}" destId="{F9367DDA-9003-4010-A6AC-3EB31CE547AF}" srcOrd="0" destOrd="0" presId="urn:microsoft.com/office/officeart/2005/8/layout/vList2"/>
    <dgm:cxn modelId="{FEB93187-0430-4DB2-BB25-E0D06ED35B46}" type="presOf" srcId="{2EA148F7-A3F5-4A77-9E3F-09B4F6B92BBF}" destId="{4B81770A-00B5-4E3D-8ABF-1FDE0671B785}" srcOrd="0" destOrd="0" presId="urn:microsoft.com/office/officeart/2005/8/layout/vList2"/>
    <dgm:cxn modelId="{7CAB4D88-F55B-4F4A-ADB3-B920C3E01D87}" type="presOf" srcId="{CFC5BA3B-A411-47BC-A25F-4DB3D3EE72DB}" destId="{C7835566-60E2-42BA-9474-8F0A567984D1}" srcOrd="0" destOrd="0" presId="urn:microsoft.com/office/officeart/2005/8/layout/vList2"/>
    <dgm:cxn modelId="{CF90028E-1B7A-4551-8D2F-4CAA9784233D}" type="presOf" srcId="{927BE89F-0D3F-4180-BC5A-F8E2EFF79851}" destId="{53F5EAC3-381D-4FE7-BAE0-74133C57B144}" srcOrd="0" destOrd="0" presId="urn:microsoft.com/office/officeart/2005/8/layout/vList2"/>
    <dgm:cxn modelId="{C85A388F-CEEE-46C2-B20F-3D056D8C817E}" type="presOf" srcId="{9B87C2F0-D1BE-4E11-AC3C-1764797FCDAB}" destId="{EEFE3FA0-3FFD-446B-A08C-92283FB72F71}" srcOrd="0" destOrd="0" presId="urn:microsoft.com/office/officeart/2005/8/layout/vList2"/>
    <dgm:cxn modelId="{5E920B98-508A-4E6F-B3B8-BE5AF716ED68}" srcId="{A56D7048-ED9C-4EDF-A4D9-BA0E29F144F3}" destId="{9B87C2F0-D1BE-4E11-AC3C-1764797FCDAB}" srcOrd="0" destOrd="0" parTransId="{62D7F9EC-D6CC-47FC-BD12-71EFE323AD86}" sibTransId="{7574E48D-1840-4E7F-9ED3-DD6E02766B3F}"/>
    <dgm:cxn modelId="{A8AD4FA0-FB92-4C4B-B940-128EED0E03C5}" srcId="{927BE89F-0D3F-4180-BC5A-F8E2EFF79851}" destId="{A8DA8962-E918-403F-88D9-31403238F8AE}" srcOrd="2" destOrd="0" parTransId="{27DC8285-5A64-419E-B031-F44D9A647074}" sibTransId="{D7FCC3FF-50CD-410D-9221-68B8C92EA560}"/>
    <dgm:cxn modelId="{053A3CA2-44BE-4792-A15E-7EC1DD1FAE7B}" srcId="{CFC5BA3B-A411-47BC-A25F-4DB3D3EE72DB}" destId="{7808E940-1980-4F6F-A3C6-A6BE1F50794A}" srcOrd="0" destOrd="0" parTransId="{14992BBC-2C31-4C51-B986-B84A1F7A47B0}" sibTransId="{4837D576-2251-455C-8B4D-F727ACFF90A7}"/>
    <dgm:cxn modelId="{4BF842A5-C071-4711-AD93-FA5FD5318969}" srcId="{CFC5BA3B-A411-47BC-A25F-4DB3D3EE72DB}" destId="{7653251E-0CA6-4FF3-9594-CC049ADB5352}" srcOrd="1" destOrd="0" parTransId="{6D35B2FF-F784-4536-B01C-994DA11E8F08}" sibTransId="{74063C6B-702D-45DF-907D-3A392ECBBD63}"/>
    <dgm:cxn modelId="{F3DCDCA9-9577-4660-BE5F-F5FE98181B58}" srcId="{927BE89F-0D3F-4180-BC5A-F8E2EFF79851}" destId="{81A5766E-88B5-4DC8-B14E-3F06BCEFD79D}" srcOrd="0" destOrd="0" parTransId="{25ACA967-85C7-4E15-A941-74ECBB0D1C64}" sibTransId="{E081BCA5-783D-4FE3-A125-D425597112B7}"/>
    <dgm:cxn modelId="{DF9671AD-3745-4B7F-8FF0-EF0F9AEA9CFC}" type="presOf" srcId="{12068BA3-606A-4416-9F15-7FC825AD2790}" destId="{EEFE3FA0-3FFD-446B-A08C-92283FB72F71}" srcOrd="0" destOrd="1" presId="urn:microsoft.com/office/officeart/2005/8/layout/vList2"/>
    <dgm:cxn modelId="{B57D0EC5-F44E-4B81-8E3A-564BF8E2CE25}" type="presOf" srcId="{7653251E-0CA6-4FF3-9594-CC049ADB5352}" destId="{F9367DDA-9003-4010-A6AC-3EB31CE547AF}" srcOrd="0" destOrd="1" presId="urn:microsoft.com/office/officeart/2005/8/layout/vList2"/>
    <dgm:cxn modelId="{DAFA21C8-1220-4630-951F-31DC01B96A81}" srcId="{927BE89F-0D3F-4180-BC5A-F8E2EFF79851}" destId="{FA626104-32A3-4805-A030-CE46539BCA48}" srcOrd="1" destOrd="0" parTransId="{A6C7AFFB-6FA0-4ED9-A19E-BA488C167065}" sibTransId="{1BEF2B7F-969C-4B8D-94E6-461A8444BB6E}"/>
    <dgm:cxn modelId="{AD255CC9-4258-4855-964F-B50E1D45B559}" srcId="{2EA148F7-A3F5-4A77-9E3F-09B4F6B92BBF}" destId="{D16CDB7C-72D7-484D-9F97-9049C3BA0E28}" srcOrd="1" destOrd="0" parTransId="{4210124A-2F65-4A20-8D48-414BE77392EF}" sibTransId="{840746B7-1075-4823-B9B4-312DB4FF5DBA}"/>
    <dgm:cxn modelId="{8C3C2ACA-B828-4DE6-8ACF-E5AB6654A83E}" srcId="{2EA148F7-A3F5-4A77-9E3F-09B4F6B92BBF}" destId="{927BE89F-0D3F-4180-BC5A-F8E2EFF79851}" srcOrd="0" destOrd="0" parTransId="{772F5341-A6DC-40BE-B247-D59389B7D227}" sibTransId="{306FCE68-5ADC-4B3C-8344-5D9039CD3E1C}"/>
    <dgm:cxn modelId="{EE047CD2-BBF8-4F7A-8A1F-CA5556EF9266}" srcId="{A56D7048-ED9C-4EDF-A4D9-BA0E29F144F3}" destId="{12068BA3-606A-4416-9F15-7FC825AD2790}" srcOrd="1" destOrd="0" parTransId="{D88E2149-6473-433E-AF3D-BBCF5AB8BC49}" sibTransId="{E5553489-C018-4FF6-91C7-FA3603A4C410}"/>
    <dgm:cxn modelId="{B3E110E8-E058-4946-9001-CC15A3036525}" type="presOf" srcId="{D16CDB7C-72D7-484D-9F97-9049C3BA0E28}" destId="{ADCA0AE4-882F-411E-8B5D-4FC7CD7B6D0C}" srcOrd="0" destOrd="0" presId="urn:microsoft.com/office/officeart/2005/8/layout/vList2"/>
    <dgm:cxn modelId="{99944EEA-EF6E-494C-95B0-A534990866C9}" srcId="{2EA148F7-A3F5-4A77-9E3F-09B4F6B92BBF}" destId="{CFC5BA3B-A411-47BC-A25F-4DB3D3EE72DB}" srcOrd="2" destOrd="0" parTransId="{83CC35CF-D2E0-40EE-873F-FD5F6C433ACB}" sibTransId="{696A3A7F-41ED-45C5-9E5B-1BEAEA439040}"/>
    <dgm:cxn modelId="{66A451F5-17BD-4F30-AAE7-24235A77F3B7}" srcId="{2EA148F7-A3F5-4A77-9E3F-09B4F6B92BBF}" destId="{A56D7048-ED9C-4EDF-A4D9-BA0E29F144F3}" srcOrd="3" destOrd="0" parTransId="{E2A3C7EF-C7D0-46CA-AA5D-9BE0B5244C5A}" sibTransId="{95D638E4-D462-48CE-B1E1-8B19BDBBCD8C}"/>
    <dgm:cxn modelId="{550BF2CC-0BA9-4FC5-AB8B-B833CF8D5E36}" type="presParOf" srcId="{4B81770A-00B5-4E3D-8ABF-1FDE0671B785}" destId="{53F5EAC3-381D-4FE7-BAE0-74133C57B144}" srcOrd="0" destOrd="0" presId="urn:microsoft.com/office/officeart/2005/8/layout/vList2"/>
    <dgm:cxn modelId="{E5433E01-230D-4930-B8AE-2AFC45797369}" type="presParOf" srcId="{4B81770A-00B5-4E3D-8ABF-1FDE0671B785}" destId="{C7162CC3-3CCD-499C-87F7-96C192C755C4}" srcOrd="1" destOrd="0" presId="urn:microsoft.com/office/officeart/2005/8/layout/vList2"/>
    <dgm:cxn modelId="{9E28D22D-FC64-49A0-B95C-1FF49FF51ACB}" type="presParOf" srcId="{4B81770A-00B5-4E3D-8ABF-1FDE0671B785}" destId="{ADCA0AE4-882F-411E-8B5D-4FC7CD7B6D0C}" srcOrd="2" destOrd="0" presId="urn:microsoft.com/office/officeart/2005/8/layout/vList2"/>
    <dgm:cxn modelId="{7AAD623B-574E-4FA7-9ED5-4AB5ABC4D55D}" type="presParOf" srcId="{4B81770A-00B5-4E3D-8ABF-1FDE0671B785}" destId="{2C2CD3C8-0E9A-4379-B38D-D6F83326D1D6}" srcOrd="3" destOrd="0" presId="urn:microsoft.com/office/officeart/2005/8/layout/vList2"/>
    <dgm:cxn modelId="{D1C81B9E-0AA7-4B70-A400-A43367AF1A82}" type="presParOf" srcId="{4B81770A-00B5-4E3D-8ABF-1FDE0671B785}" destId="{C7835566-60E2-42BA-9474-8F0A567984D1}" srcOrd="4" destOrd="0" presId="urn:microsoft.com/office/officeart/2005/8/layout/vList2"/>
    <dgm:cxn modelId="{C4BC3E11-3F8E-404F-A360-110EFAA87DF4}" type="presParOf" srcId="{4B81770A-00B5-4E3D-8ABF-1FDE0671B785}" destId="{F9367DDA-9003-4010-A6AC-3EB31CE547AF}" srcOrd="5" destOrd="0" presId="urn:microsoft.com/office/officeart/2005/8/layout/vList2"/>
    <dgm:cxn modelId="{A1C9F2DA-510A-42F4-B084-7BC15B046531}" type="presParOf" srcId="{4B81770A-00B5-4E3D-8ABF-1FDE0671B785}" destId="{5FDD1FDC-DBCD-4EEB-A7E7-4ACB11645E0F}" srcOrd="6" destOrd="0" presId="urn:microsoft.com/office/officeart/2005/8/layout/vList2"/>
    <dgm:cxn modelId="{8908F92B-47FA-4E71-92D7-20E7CBAB14CD}" type="presParOf" srcId="{4B81770A-00B5-4E3D-8ABF-1FDE0671B785}" destId="{EEFE3FA0-3FFD-446B-A08C-92283FB72F71}"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24BFC334-0964-486F-83EA-E0159730029A}"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DF660878-5B46-4CF0-860F-1C9B90E6A21B}">
      <dgm:prSet/>
      <dgm:spPr/>
      <dgm:t>
        <a:bodyPr/>
        <a:lstStyle/>
        <a:p>
          <a:r>
            <a:rPr lang="en-GB"/>
            <a:t>Developing countries and their municipal assemblies</a:t>
          </a:r>
          <a:endParaRPr lang="en-US"/>
        </a:p>
      </dgm:t>
    </dgm:pt>
    <dgm:pt modelId="{22F22977-F35C-48BD-9B17-7B8B2226D32A}" type="parTrans" cxnId="{53675D34-3372-4332-BCC5-A208E707D9ED}">
      <dgm:prSet/>
      <dgm:spPr/>
      <dgm:t>
        <a:bodyPr/>
        <a:lstStyle/>
        <a:p>
          <a:endParaRPr lang="en-US"/>
        </a:p>
      </dgm:t>
    </dgm:pt>
    <dgm:pt modelId="{94BD9FDC-D5E9-45C6-9552-37B473F25B00}" type="sibTrans" cxnId="{53675D34-3372-4332-BCC5-A208E707D9ED}">
      <dgm:prSet/>
      <dgm:spPr/>
      <dgm:t>
        <a:bodyPr/>
        <a:lstStyle/>
        <a:p>
          <a:endParaRPr lang="en-US"/>
        </a:p>
      </dgm:t>
    </dgm:pt>
    <dgm:pt modelId="{08B79C39-B24A-4F71-BE4E-701E20E7BC69}">
      <dgm:prSet/>
      <dgm:spPr/>
      <dgm:t>
        <a:bodyPr/>
        <a:lstStyle/>
        <a:p>
          <a:r>
            <a:rPr lang="en-GB"/>
            <a:t>Rural areas especially farmers and small-scale industry owners</a:t>
          </a:r>
          <a:endParaRPr lang="en-US"/>
        </a:p>
      </dgm:t>
    </dgm:pt>
    <dgm:pt modelId="{5C96C44D-3227-4651-AC96-5524C0366830}" type="parTrans" cxnId="{EDA4877B-30C6-40B0-BD9C-141105DC0552}">
      <dgm:prSet/>
      <dgm:spPr/>
      <dgm:t>
        <a:bodyPr/>
        <a:lstStyle/>
        <a:p>
          <a:endParaRPr lang="en-US"/>
        </a:p>
      </dgm:t>
    </dgm:pt>
    <dgm:pt modelId="{42270182-9C13-40B8-9DFC-BF6EE9FB5114}" type="sibTrans" cxnId="{EDA4877B-30C6-40B0-BD9C-141105DC0552}">
      <dgm:prSet/>
      <dgm:spPr/>
      <dgm:t>
        <a:bodyPr/>
        <a:lstStyle/>
        <a:p>
          <a:endParaRPr lang="en-US"/>
        </a:p>
      </dgm:t>
    </dgm:pt>
    <dgm:pt modelId="{0E32E8FB-C7B8-4AD7-A3B4-C427D2640A45}">
      <dgm:prSet/>
      <dgm:spPr/>
      <dgm:t>
        <a:bodyPr/>
        <a:lstStyle/>
        <a:p>
          <a:r>
            <a:rPr lang="en-GB"/>
            <a:t>Urban dwellers and the working class</a:t>
          </a:r>
          <a:endParaRPr lang="en-US"/>
        </a:p>
      </dgm:t>
    </dgm:pt>
    <dgm:pt modelId="{7F4F8CB0-D3EF-416B-B0B1-D18FDD837D85}" type="parTrans" cxnId="{F715E266-C2EC-437C-AD92-325CBFDED0C6}">
      <dgm:prSet/>
      <dgm:spPr/>
      <dgm:t>
        <a:bodyPr/>
        <a:lstStyle/>
        <a:p>
          <a:endParaRPr lang="en-US"/>
        </a:p>
      </dgm:t>
    </dgm:pt>
    <dgm:pt modelId="{88170DE1-AE81-4187-867D-013FA284B7CC}" type="sibTrans" cxnId="{F715E266-C2EC-437C-AD92-325CBFDED0C6}">
      <dgm:prSet/>
      <dgm:spPr/>
      <dgm:t>
        <a:bodyPr/>
        <a:lstStyle/>
        <a:p>
          <a:endParaRPr lang="en-US"/>
        </a:p>
      </dgm:t>
    </dgm:pt>
    <dgm:pt modelId="{9819493C-FA00-4887-8C31-9256858D2D6D}" type="pres">
      <dgm:prSet presAssocID="{24BFC334-0964-486F-83EA-E0159730029A}" presName="linear" presStyleCnt="0">
        <dgm:presLayoutVars>
          <dgm:animLvl val="lvl"/>
          <dgm:resizeHandles val="exact"/>
        </dgm:presLayoutVars>
      </dgm:prSet>
      <dgm:spPr/>
    </dgm:pt>
    <dgm:pt modelId="{8F10533E-4C46-414A-976C-E5F2FFA3D88E}" type="pres">
      <dgm:prSet presAssocID="{DF660878-5B46-4CF0-860F-1C9B90E6A21B}" presName="parentText" presStyleLbl="node1" presStyleIdx="0" presStyleCnt="3">
        <dgm:presLayoutVars>
          <dgm:chMax val="0"/>
          <dgm:bulletEnabled val="1"/>
        </dgm:presLayoutVars>
      </dgm:prSet>
      <dgm:spPr/>
    </dgm:pt>
    <dgm:pt modelId="{45B8251F-33CA-402C-8BE1-FDC9F35AA264}" type="pres">
      <dgm:prSet presAssocID="{94BD9FDC-D5E9-45C6-9552-37B473F25B00}" presName="spacer" presStyleCnt="0"/>
      <dgm:spPr/>
    </dgm:pt>
    <dgm:pt modelId="{A6FB3FB8-D9D1-4A87-9A43-109A41DBF325}" type="pres">
      <dgm:prSet presAssocID="{08B79C39-B24A-4F71-BE4E-701E20E7BC69}" presName="parentText" presStyleLbl="node1" presStyleIdx="1" presStyleCnt="3">
        <dgm:presLayoutVars>
          <dgm:chMax val="0"/>
          <dgm:bulletEnabled val="1"/>
        </dgm:presLayoutVars>
      </dgm:prSet>
      <dgm:spPr/>
    </dgm:pt>
    <dgm:pt modelId="{1B248B73-957A-42FD-8126-3604A3BA3424}" type="pres">
      <dgm:prSet presAssocID="{42270182-9C13-40B8-9DFC-BF6EE9FB5114}" presName="spacer" presStyleCnt="0"/>
      <dgm:spPr/>
    </dgm:pt>
    <dgm:pt modelId="{3566377A-75D1-4A4A-8D89-89D7A481C4ED}" type="pres">
      <dgm:prSet presAssocID="{0E32E8FB-C7B8-4AD7-A3B4-C427D2640A45}" presName="parentText" presStyleLbl="node1" presStyleIdx="2" presStyleCnt="3">
        <dgm:presLayoutVars>
          <dgm:chMax val="0"/>
          <dgm:bulletEnabled val="1"/>
        </dgm:presLayoutVars>
      </dgm:prSet>
      <dgm:spPr/>
    </dgm:pt>
  </dgm:ptLst>
  <dgm:cxnLst>
    <dgm:cxn modelId="{CCEC9A06-8B2A-4286-818E-4AF3A1ECBA00}" type="presOf" srcId="{DF660878-5B46-4CF0-860F-1C9B90E6A21B}" destId="{8F10533E-4C46-414A-976C-E5F2FFA3D88E}" srcOrd="0" destOrd="0" presId="urn:microsoft.com/office/officeart/2005/8/layout/vList2"/>
    <dgm:cxn modelId="{53675D34-3372-4332-BCC5-A208E707D9ED}" srcId="{24BFC334-0964-486F-83EA-E0159730029A}" destId="{DF660878-5B46-4CF0-860F-1C9B90E6A21B}" srcOrd="0" destOrd="0" parTransId="{22F22977-F35C-48BD-9B17-7B8B2226D32A}" sibTransId="{94BD9FDC-D5E9-45C6-9552-37B473F25B00}"/>
    <dgm:cxn modelId="{F715E266-C2EC-437C-AD92-325CBFDED0C6}" srcId="{24BFC334-0964-486F-83EA-E0159730029A}" destId="{0E32E8FB-C7B8-4AD7-A3B4-C427D2640A45}" srcOrd="2" destOrd="0" parTransId="{7F4F8CB0-D3EF-416B-B0B1-D18FDD837D85}" sibTransId="{88170DE1-AE81-4187-867D-013FA284B7CC}"/>
    <dgm:cxn modelId="{F3C3A076-4271-4D7F-BC59-2CD6F62632A7}" type="presOf" srcId="{08B79C39-B24A-4F71-BE4E-701E20E7BC69}" destId="{A6FB3FB8-D9D1-4A87-9A43-109A41DBF325}" srcOrd="0" destOrd="0" presId="urn:microsoft.com/office/officeart/2005/8/layout/vList2"/>
    <dgm:cxn modelId="{EDA4877B-30C6-40B0-BD9C-141105DC0552}" srcId="{24BFC334-0964-486F-83EA-E0159730029A}" destId="{08B79C39-B24A-4F71-BE4E-701E20E7BC69}" srcOrd="1" destOrd="0" parTransId="{5C96C44D-3227-4651-AC96-5524C0366830}" sibTransId="{42270182-9C13-40B8-9DFC-BF6EE9FB5114}"/>
    <dgm:cxn modelId="{989D16AD-745C-4440-B59E-E0FCD10CF1C6}" type="presOf" srcId="{24BFC334-0964-486F-83EA-E0159730029A}" destId="{9819493C-FA00-4887-8C31-9256858D2D6D}" srcOrd="0" destOrd="0" presId="urn:microsoft.com/office/officeart/2005/8/layout/vList2"/>
    <dgm:cxn modelId="{6FA5CFCE-3E13-4FC3-8A5F-11DD4D0D485A}" type="presOf" srcId="{0E32E8FB-C7B8-4AD7-A3B4-C427D2640A45}" destId="{3566377A-75D1-4A4A-8D89-89D7A481C4ED}" srcOrd="0" destOrd="0" presId="urn:microsoft.com/office/officeart/2005/8/layout/vList2"/>
    <dgm:cxn modelId="{53521FD4-985C-448B-93FB-41EF1EA54AC5}" type="presParOf" srcId="{9819493C-FA00-4887-8C31-9256858D2D6D}" destId="{8F10533E-4C46-414A-976C-E5F2FFA3D88E}" srcOrd="0" destOrd="0" presId="urn:microsoft.com/office/officeart/2005/8/layout/vList2"/>
    <dgm:cxn modelId="{E4E7C889-302C-4912-8F56-E928D535C851}" type="presParOf" srcId="{9819493C-FA00-4887-8C31-9256858D2D6D}" destId="{45B8251F-33CA-402C-8BE1-FDC9F35AA264}" srcOrd="1" destOrd="0" presId="urn:microsoft.com/office/officeart/2005/8/layout/vList2"/>
    <dgm:cxn modelId="{6FBE30C8-1975-40D1-BBAA-9A0376409C67}" type="presParOf" srcId="{9819493C-FA00-4887-8C31-9256858D2D6D}" destId="{A6FB3FB8-D9D1-4A87-9A43-109A41DBF325}" srcOrd="2" destOrd="0" presId="urn:microsoft.com/office/officeart/2005/8/layout/vList2"/>
    <dgm:cxn modelId="{70F52981-ACFE-4413-950F-2D6B6A0C1CD2}" type="presParOf" srcId="{9819493C-FA00-4887-8C31-9256858D2D6D}" destId="{1B248B73-957A-42FD-8126-3604A3BA3424}" srcOrd="3" destOrd="0" presId="urn:microsoft.com/office/officeart/2005/8/layout/vList2"/>
    <dgm:cxn modelId="{E3A086FE-BBA0-407D-A838-EAE7971A07D1}" type="presParOf" srcId="{9819493C-FA00-4887-8C31-9256858D2D6D}" destId="{3566377A-75D1-4A4A-8D89-89D7A481C4ED}"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00C4C95-BFFF-429E-A13A-45278A1B4F07}" type="doc">
      <dgm:prSet loTypeId="urn:microsoft.com/office/officeart/2005/8/layout/cycle8" loCatId="cycle" qsTypeId="urn:microsoft.com/office/officeart/2005/8/quickstyle/simple1" qsCatId="simple" csTypeId="urn:microsoft.com/office/officeart/2005/8/colors/colorful1" csCatId="colorful"/>
      <dgm:spPr/>
      <dgm:t>
        <a:bodyPr/>
        <a:lstStyle/>
        <a:p>
          <a:endParaRPr lang="en-US"/>
        </a:p>
      </dgm:t>
    </dgm:pt>
    <dgm:pt modelId="{521AD720-DB5E-4B02-A1B9-6E8ED8805B62}">
      <dgm:prSet/>
      <dgm:spPr/>
      <dgm:t>
        <a:bodyPr/>
        <a:lstStyle/>
        <a:p>
          <a:r>
            <a:rPr lang="en-US" b="1"/>
            <a:t>To Deliver a Consistent Message across all channels</a:t>
          </a:r>
          <a:endParaRPr lang="en-US"/>
        </a:p>
      </dgm:t>
    </dgm:pt>
    <dgm:pt modelId="{F735BFA4-08C1-42FA-B79A-38481850FD36}" type="parTrans" cxnId="{98566725-972E-4CDC-AB34-7794E0521DA6}">
      <dgm:prSet/>
      <dgm:spPr/>
      <dgm:t>
        <a:bodyPr/>
        <a:lstStyle/>
        <a:p>
          <a:endParaRPr lang="en-US"/>
        </a:p>
      </dgm:t>
    </dgm:pt>
    <dgm:pt modelId="{B156C267-23E3-4967-9BEE-BB61D1976A76}" type="sibTrans" cxnId="{98566725-972E-4CDC-AB34-7794E0521DA6}">
      <dgm:prSet/>
      <dgm:spPr/>
      <dgm:t>
        <a:bodyPr/>
        <a:lstStyle/>
        <a:p>
          <a:endParaRPr lang="en-US"/>
        </a:p>
      </dgm:t>
    </dgm:pt>
    <dgm:pt modelId="{2AB7AEC0-7F03-478B-920B-A45A3CBDA153}">
      <dgm:prSet/>
      <dgm:spPr/>
      <dgm:t>
        <a:bodyPr/>
        <a:lstStyle/>
        <a:p>
          <a:r>
            <a:rPr lang="en-US" b="1"/>
            <a:t>To Build Brand’s Image in people’s minds</a:t>
          </a:r>
          <a:endParaRPr lang="en-US"/>
        </a:p>
      </dgm:t>
    </dgm:pt>
    <dgm:pt modelId="{8134EFBC-E9F2-4D72-995D-BF0A606CF3FB}" type="parTrans" cxnId="{C68D1BBF-0DB6-4053-B0AB-821276FB0F18}">
      <dgm:prSet/>
      <dgm:spPr/>
      <dgm:t>
        <a:bodyPr/>
        <a:lstStyle/>
        <a:p>
          <a:endParaRPr lang="en-US"/>
        </a:p>
      </dgm:t>
    </dgm:pt>
    <dgm:pt modelId="{66A635C9-0532-453C-BED0-9C1580E4B8D7}" type="sibTrans" cxnId="{C68D1BBF-0DB6-4053-B0AB-821276FB0F18}">
      <dgm:prSet/>
      <dgm:spPr/>
      <dgm:t>
        <a:bodyPr/>
        <a:lstStyle/>
        <a:p>
          <a:endParaRPr lang="en-US"/>
        </a:p>
      </dgm:t>
    </dgm:pt>
    <dgm:pt modelId="{4C80012F-9001-4559-B0D1-B518520C43C4}">
      <dgm:prSet/>
      <dgm:spPr/>
      <dgm:t>
        <a:bodyPr/>
        <a:lstStyle/>
        <a:p>
          <a:r>
            <a:rPr lang="en-US" b="1"/>
            <a:t>To Generate Cost Savings</a:t>
          </a:r>
          <a:endParaRPr lang="en-US"/>
        </a:p>
      </dgm:t>
    </dgm:pt>
    <dgm:pt modelId="{09A31AD8-5626-48FB-89CF-2761B169028C}" type="parTrans" cxnId="{DF4A4FEC-2C2E-4160-B59E-FDAB9B72168B}">
      <dgm:prSet/>
      <dgm:spPr/>
      <dgm:t>
        <a:bodyPr/>
        <a:lstStyle/>
        <a:p>
          <a:endParaRPr lang="en-US"/>
        </a:p>
      </dgm:t>
    </dgm:pt>
    <dgm:pt modelId="{37CE682C-89AA-4DB4-86EE-E11ED9C0C386}" type="sibTrans" cxnId="{DF4A4FEC-2C2E-4160-B59E-FDAB9B72168B}">
      <dgm:prSet/>
      <dgm:spPr/>
      <dgm:t>
        <a:bodyPr/>
        <a:lstStyle/>
        <a:p>
          <a:endParaRPr lang="en-US"/>
        </a:p>
      </dgm:t>
    </dgm:pt>
    <dgm:pt modelId="{7A9B868D-59A9-48E3-90C4-8F2E2EB59A30}">
      <dgm:prSet/>
      <dgm:spPr/>
      <dgm:t>
        <a:bodyPr/>
        <a:lstStyle/>
        <a:p>
          <a:r>
            <a:rPr lang="en-US" b="1"/>
            <a:t>To Create a Consumer Experience</a:t>
          </a:r>
          <a:endParaRPr lang="en-US"/>
        </a:p>
      </dgm:t>
    </dgm:pt>
    <dgm:pt modelId="{1A672E47-8D97-427C-B9B6-44E02C021766}" type="parTrans" cxnId="{8ABACFF9-0053-4254-B186-ADA938991F48}">
      <dgm:prSet/>
      <dgm:spPr/>
      <dgm:t>
        <a:bodyPr/>
        <a:lstStyle/>
        <a:p>
          <a:endParaRPr lang="en-US"/>
        </a:p>
      </dgm:t>
    </dgm:pt>
    <dgm:pt modelId="{35F6DE7F-5AA6-4708-BC0F-1F79ED4A6369}" type="sibTrans" cxnId="{8ABACFF9-0053-4254-B186-ADA938991F48}">
      <dgm:prSet/>
      <dgm:spPr/>
      <dgm:t>
        <a:bodyPr/>
        <a:lstStyle/>
        <a:p>
          <a:endParaRPr lang="en-US"/>
        </a:p>
      </dgm:t>
    </dgm:pt>
    <dgm:pt modelId="{919E74B8-4E05-4B86-920B-C15E170705CD}">
      <dgm:prSet/>
      <dgm:spPr/>
      <dgm:t>
        <a:bodyPr/>
        <a:lstStyle/>
        <a:p>
          <a:r>
            <a:rPr lang="en-US" b="1"/>
            <a:t>To Focus on Results /objectives</a:t>
          </a:r>
          <a:endParaRPr lang="en-US"/>
        </a:p>
      </dgm:t>
    </dgm:pt>
    <dgm:pt modelId="{0298F5C8-8152-4B33-8CDD-CCDA8A7420CC}" type="parTrans" cxnId="{CD1269C6-02A2-4146-B6EE-5552E6CCE038}">
      <dgm:prSet/>
      <dgm:spPr/>
      <dgm:t>
        <a:bodyPr/>
        <a:lstStyle/>
        <a:p>
          <a:endParaRPr lang="en-US"/>
        </a:p>
      </dgm:t>
    </dgm:pt>
    <dgm:pt modelId="{FF23DA1C-3108-4AF3-A9BA-8051937852A2}" type="sibTrans" cxnId="{CD1269C6-02A2-4146-B6EE-5552E6CCE038}">
      <dgm:prSet/>
      <dgm:spPr/>
      <dgm:t>
        <a:bodyPr/>
        <a:lstStyle/>
        <a:p>
          <a:endParaRPr lang="en-US"/>
        </a:p>
      </dgm:t>
    </dgm:pt>
    <dgm:pt modelId="{4E47830F-1AB3-4F46-8A39-EBB96FE8DC84}" type="pres">
      <dgm:prSet presAssocID="{C00C4C95-BFFF-429E-A13A-45278A1B4F07}" presName="compositeShape" presStyleCnt="0">
        <dgm:presLayoutVars>
          <dgm:chMax val="7"/>
          <dgm:dir/>
          <dgm:resizeHandles val="exact"/>
        </dgm:presLayoutVars>
      </dgm:prSet>
      <dgm:spPr/>
    </dgm:pt>
    <dgm:pt modelId="{29717FA6-51F5-4EED-A61D-C3B0AA3154D0}" type="pres">
      <dgm:prSet presAssocID="{C00C4C95-BFFF-429E-A13A-45278A1B4F07}" presName="wedge1" presStyleLbl="node1" presStyleIdx="0" presStyleCnt="5"/>
      <dgm:spPr/>
    </dgm:pt>
    <dgm:pt modelId="{27DEAE2A-4D31-4DB0-B6FE-2A4B1D12B349}" type="pres">
      <dgm:prSet presAssocID="{C00C4C95-BFFF-429E-A13A-45278A1B4F07}" presName="dummy1a" presStyleCnt="0"/>
      <dgm:spPr/>
    </dgm:pt>
    <dgm:pt modelId="{F169BC3D-7D74-4DC4-BE6D-0082AA5D0D61}" type="pres">
      <dgm:prSet presAssocID="{C00C4C95-BFFF-429E-A13A-45278A1B4F07}" presName="dummy1b" presStyleCnt="0"/>
      <dgm:spPr/>
    </dgm:pt>
    <dgm:pt modelId="{9260A625-4D46-4147-B5EF-00AD7486E08D}" type="pres">
      <dgm:prSet presAssocID="{C00C4C95-BFFF-429E-A13A-45278A1B4F07}" presName="wedge1Tx" presStyleLbl="node1" presStyleIdx="0" presStyleCnt="5">
        <dgm:presLayoutVars>
          <dgm:chMax val="0"/>
          <dgm:chPref val="0"/>
          <dgm:bulletEnabled val="1"/>
        </dgm:presLayoutVars>
      </dgm:prSet>
      <dgm:spPr/>
    </dgm:pt>
    <dgm:pt modelId="{DC8BEC89-A301-4E0A-81AD-9F53F9A31C64}" type="pres">
      <dgm:prSet presAssocID="{C00C4C95-BFFF-429E-A13A-45278A1B4F07}" presName="wedge2" presStyleLbl="node1" presStyleIdx="1" presStyleCnt="5"/>
      <dgm:spPr/>
    </dgm:pt>
    <dgm:pt modelId="{99E9BBD3-B1A8-482B-8545-79F7B8123BB5}" type="pres">
      <dgm:prSet presAssocID="{C00C4C95-BFFF-429E-A13A-45278A1B4F07}" presName="dummy2a" presStyleCnt="0"/>
      <dgm:spPr/>
    </dgm:pt>
    <dgm:pt modelId="{E56859EC-FBD6-4CEB-839E-01B71AF82751}" type="pres">
      <dgm:prSet presAssocID="{C00C4C95-BFFF-429E-A13A-45278A1B4F07}" presName="dummy2b" presStyleCnt="0"/>
      <dgm:spPr/>
    </dgm:pt>
    <dgm:pt modelId="{B28D8D70-7B7B-4950-8104-4FACA1582B84}" type="pres">
      <dgm:prSet presAssocID="{C00C4C95-BFFF-429E-A13A-45278A1B4F07}" presName="wedge2Tx" presStyleLbl="node1" presStyleIdx="1" presStyleCnt="5">
        <dgm:presLayoutVars>
          <dgm:chMax val="0"/>
          <dgm:chPref val="0"/>
          <dgm:bulletEnabled val="1"/>
        </dgm:presLayoutVars>
      </dgm:prSet>
      <dgm:spPr/>
    </dgm:pt>
    <dgm:pt modelId="{C6EFCB3D-C7EB-46DA-8AF9-ABE5286C5387}" type="pres">
      <dgm:prSet presAssocID="{C00C4C95-BFFF-429E-A13A-45278A1B4F07}" presName="wedge3" presStyleLbl="node1" presStyleIdx="2" presStyleCnt="5"/>
      <dgm:spPr/>
    </dgm:pt>
    <dgm:pt modelId="{5FEF158E-20F8-4A3C-8A67-F75E112B0E5E}" type="pres">
      <dgm:prSet presAssocID="{C00C4C95-BFFF-429E-A13A-45278A1B4F07}" presName="dummy3a" presStyleCnt="0"/>
      <dgm:spPr/>
    </dgm:pt>
    <dgm:pt modelId="{B5DB5075-A375-47F1-8602-C2C23FD62E13}" type="pres">
      <dgm:prSet presAssocID="{C00C4C95-BFFF-429E-A13A-45278A1B4F07}" presName="dummy3b" presStyleCnt="0"/>
      <dgm:spPr/>
    </dgm:pt>
    <dgm:pt modelId="{80D69F07-8874-48BB-8804-B868593388E0}" type="pres">
      <dgm:prSet presAssocID="{C00C4C95-BFFF-429E-A13A-45278A1B4F07}" presName="wedge3Tx" presStyleLbl="node1" presStyleIdx="2" presStyleCnt="5">
        <dgm:presLayoutVars>
          <dgm:chMax val="0"/>
          <dgm:chPref val="0"/>
          <dgm:bulletEnabled val="1"/>
        </dgm:presLayoutVars>
      </dgm:prSet>
      <dgm:spPr/>
    </dgm:pt>
    <dgm:pt modelId="{F4B9F4CC-ADDC-428B-93AF-D3A0BBB88155}" type="pres">
      <dgm:prSet presAssocID="{C00C4C95-BFFF-429E-A13A-45278A1B4F07}" presName="wedge4" presStyleLbl="node1" presStyleIdx="3" presStyleCnt="5"/>
      <dgm:spPr/>
    </dgm:pt>
    <dgm:pt modelId="{C14A3F95-34F4-4EE9-8950-779E1DC7B517}" type="pres">
      <dgm:prSet presAssocID="{C00C4C95-BFFF-429E-A13A-45278A1B4F07}" presName="dummy4a" presStyleCnt="0"/>
      <dgm:spPr/>
    </dgm:pt>
    <dgm:pt modelId="{E67FB5C0-484B-46E1-BE0A-28A435A6FB77}" type="pres">
      <dgm:prSet presAssocID="{C00C4C95-BFFF-429E-A13A-45278A1B4F07}" presName="dummy4b" presStyleCnt="0"/>
      <dgm:spPr/>
    </dgm:pt>
    <dgm:pt modelId="{5DC867EC-204C-40EA-84E6-D43A0BCC3C2E}" type="pres">
      <dgm:prSet presAssocID="{C00C4C95-BFFF-429E-A13A-45278A1B4F07}" presName="wedge4Tx" presStyleLbl="node1" presStyleIdx="3" presStyleCnt="5">
        <dgm:presLayoutVars>
          <dgm:chMax val="0"/>
          <dgm:chPref val="0"/>
          <dgm:bulletEnabled val="1"/>
        </dgm:presLayoutVars>
      </dgm:prSet>
      <dgm:spPr/>
    </dgm:pt>
    <dgm:pt modelId="{F027A4A2-FB04-485E-9DDC-4D51D70ED044}" type="pres">
      <dgm:prSet presAssocID="{C00C4C95-BFFF-429E-A13A-45278A1B4F07}" presName="wedge5" presStyleLbl="node1" presStyleIdx="4" presStyleCnt="5"/>
      <dgm:spPr/>
    </dgm:pt>
    <dgm:pt modelId="{346DB886-64C5-4926-9306-F9FA2E5B35AD}" type="pres">
      <dgm:prSet presAssocID="{C00C4C95-BFFF-429E-A13A-45278A1B4F07}" presName="dummy5a" presStyleCnt="0"/>
      <dgm:spPr/>
    </dgm:pt>
    <dgm:pt modelId="{35CA2285-6EEB-4E13-8B40-C4B99FD18CB3}" type="pres">
      <dgm:prSet presAssocID="{C00C4C95-BFFF-429E-A13A-45278A1B4F07}" presName="dummy5b" presStyleCnt="0"/>
      <dgm:spPr/>
    </dgm:pt>
    <dgm:pt modelId="{902BECD3-8750-4D2D-88A9-8CDF44A40384}" type="pres">
      <dgm:prSet presAssocID="{C00C4C95-BFFF-429E-A13A-45278A1B4F07}" presName="wedge5Tx" presStyleLbl="node1" presStyleIdx="4" presStyleCnt="5">
        <dgm:presLayoutVars>
          <dgm:chMax val="0"/>
          <dgm:chPref val="0"/>
          <dgm:bulletEnabled val="1"/>
        </dgm:presLayoutVars>
      </dgm:prSet>
      <dgm:spPr/>
    </dgm:pt>
    <dgm:pt modelId="{E2DE2AF3-E8A4-48C4-A898-4207C19617B7}" type="pres">
      <dgm:prSet presAssocID="{B156C267-23E3-4967-9BEE-BB61D1976A76}" presName="arrowWedge1" presStyleLbl="fgSibTrans2D1" presStyleIdx="0" presStyleCnt="5"/>
      <dgm:spPr/>
    </dgm:pt>
    <dgm:pt modelId="{78F2075B-E98E-419A-912D-E84708482273}" type="pres">
      <dgm:prSet presAssocID="{66A635C9-0532-453C-BED0-9C1580E4B8D7}" presName="arrowWedge2" presStyleLbl="fgSibTrans2D1" presStyleIdx="1" presStyleCnt="5"/>
      <dgm:spPr/>
    </dgm:pt>
    <dgm:pt modelId="{9FC93934-6865-43F8-ADE7-084613417BE3}" type="pres">
      <dgm:prSet presAssocID="{37CE682C-89AA-4DB4-86EE-E11ED9C0C386}" presName="arrowWedge3" presStyleLbl="fgSibTrans2D1" presStyleIdx="2" presStyleCnt="5"/>
      <dgm:spPr/>
    </dgm:pt>
    <dgm:pt modelId="{E6E493A4-0A51-4240-8DBF-FF6ABB10FDFC}" type="pres">
      <dgm:prSet presAssocID="{35F6DE7F-5AA6-4708-BC0F-1F79ED4A6369}" presName="arrowWedge4" presStyleLbl="fgSibTrans2D1" presStyleIdx="3" presStyleCnt="5"/>
      <dgm:spPr/>
    </dgm:pt>
    <dgm:pt modelId="{91F97FBD-8138-4592-A4D4-D40407E68A12}" type="pres">
      <dgm:prSet presAssocID="{FF23DA1C-3108-4AF3-A9BA-8051937852A2}" presName="arrowWedge5" presStyleLbl="fgSibTrans2D1" presStyleIdx="4" presStyleCnt="5"/>
      <dgm:spPr/>
    </dgm:pt>
  </dgm:ptLst>
  <dgm:cxnLst>
    <dgm:cxn modelId="{98566725-972E-4CDC-AB34-7794E0521DA6}" srcId="{C00C4C95-BFFF-429E-A13A-45278A1B4F07}" destId="{521AD720-DB5E-4B02-A1B9-6E8ED8805B62}" srcOrd="0" destOrd="0" parTransId="{F735BFA4-08C1-42FA-B79A-38481850FD36}" sibTransId="{B156C267-23E3-4967-9BEE-BB61D1976A76}"/>
    <dgm:cxn modelId="{4DED443C-4B97-4EA4-9454-7CD3F8B8CD01}" type="presOf" srcId="{919E74B8-4E05-4B86-920B-C15E170705CD}" destId="{902BECD3-8750-4D2D-88A9-8CDF44A40384}" srcOrd="1" destOrd="0" presId="urn:microsoft.com/office/officeart/2005/8/layout/cycle8"/>
    <dgm:cxn modelId="{AD9A5264-611F-4FD1-AAA1-9158137EC927}" type="presOf" srcId="{521AD720-DB5E-4B02-A1B9-6E8ED8805B62}" destId="{29717FA6-51F5-4EED-A61D-C3B0AA3154D0}" srcOrd="0" destOrd="0" presId="urn:microsoft.com/office/officeart/2005/8/layout/cycle8"/>
    <dgm:cxn modelId="{A3224649-6DFE-43DC-BC73-7942C35A7832}" type="presOf" srcId="{4C80012F-9001-4559-B0D1-B518520C43C4}" destId="{80D69F07-8874-48BB-8804-B868593388E0}" srcOrd="1" destOrd="0" presId="urn:microsoft.com/office/officeart/2005/8/layout/cycle8"/>
    <dgm:cxn modelId="{0E0BF66D-81B9-48DE-8D3D-E2E8B678A39F}" type="presOf" srcId="{4C80012F-9001-4559-B0D1-B518520C43C4}" destId="{C6EFCB3D-C7EB-46DA-8AF9-ABE5286C5387}" srcOrd="0" destOrd="0" presId="urn:microsoft.com/office/officeart/2005/8/layout/cycle8"/>
    <dgm:cxn modelId="{9D4C8256-58A6-4008-B212-6A081AABCC0A}" type="presOf" srcId="{C00C4C95-BFFF-429E-A13A-45278A1B4F07}" destId="{4E47830F-1AB3-4F46-8A39-EBB96FE8DC84}" srcOrd="0" destOrd="0" presId="urn:microsoft.com/office/officeart/2005/8/layout/cycle8"/>
    <dgm:cxn modelId="{B3E87F77-2641-4CC7-8109-F9CB4973E4FD}" type="presOf" srcId="{2AB7AEC0-7F03-478B-920B-A45A3CBDA153}" destId="{B28D8D70-7B7B-4950-8104-4FACA1582B84}" srcOrd="1" destOrd="0" presId="urn:microsoft.com/office/officeart/2005/8/layout/cycle8"/>
    <dgm:cxn modelId="{96DBA57C-1D22-4420-B328-FE9E5C71171E}" type="presOf" srcId="{7A9B868D-59A9-48E3-90C4-8F2E2EB59A30}" destId="{F4B9F4CC-ADDC-428B-93AF-D3A0BBB88155}" srcOrd="0" destOrd="0" presId="urn:microsoft.com/office/officeart/2005/8/layout/cycle8"/>
    <dgm:cxn modelId="{22870F97-4B15-4A67-83AF-07D673AA9C55}" type="presOf" srcId="{7A9B868D-59A9-48E3-90C4-8F2E2EB59A30}" destId="{5DC867EC-204C-40EA-84E6-D43A0BCC3C2E}" srcOrd="1" destOrd="0" presId="urn:microsoft.com/office/officeart/2005/8/layout/cycle8"/>
    <dgm:cxn modelId="{C36467A6-BDA5-41FB-BD19-6F7EF77FB7C8}" type="presOf" srcId="{919E74B8-4E05-4B86-920B-C15E170705CD}" destId="{F027A4A2-FB04-485E-9DDC-4D51D70ED044}" srcOrd="0" destOrd="0" presId="urn:microsoft.com/office/officeart/2005/8/layout/cycle8"/>
    <dgm:cxn modelId="{54D421BA-DA08-4E38-9635-6BA4CE49FA48}" type="presOf" srcId="{521AD720-DB5E-4B02-A1B9-6E8ED8805B62}" destId="{9260A625-4D46-4147-B5EF-00AD7486E08D}" srcOrd="1" destOrd="0" presId="urn:microsoft.com/office/officeart/2005/8/layout/cycle8"/>
    <dgm:cxn modelId="{C68D1BBF-0DB6-4053-B0AB-821276FB0F18}" srcId="{C00C4C95-BFFF-429E-A13A-45278A1B4F07}" destId="{2AB7AEC0-7F03-478B-920B-A45A3CBDA153}" srcOrd="1" destOrd="0" parTransId="{8134EFBC-E9F2-4D72-995D-BF0A606CF3FB}" sibTransId="{66A635C9-0532-453C-BED0-9C1580E4B8D7}"/>
    <dgm:cxn modelId="{CD1269C6-02A2-4146-B6EE-5552E6CCE038}" srcId="{C00C4C95-BFFF-429E-A13A-45278A1B4F07}" destId="{919E74B8-4E05-4B86-920B-C15E170705CD}" srcOrd="4" destOrd="0" parTransId="{0298F5C8-8152-4B33-8CDD-CCDA8A7420CC}" sibTransId="{FF23DA1C-3108-4AF3-A9BA-8051937852A2}"/>
    <dgm:cxn modelId="{364F2BDF-518E-4682-8B11-E81F15BD4F35}" type="presOf" srcId="{2AB7AEC0-7F03-478B-920B-A45A3CBDA153}" destId="{DC8BEC89-A301-4E0A-81AD-9F53F9A31C64}" srcOrd="0" destOrd="0" presId="urn:microsoft.com/office/officeart/2005/8/layout/cycle8"/>
    <dgm:cxn modelId="{DF4A4FEC-2C2E-4160-B59E-FDAB9B72168B}" srcId="{C00C4C95-BFFF-429E-A13A-45278A1B4F07}" destId="{4C80012F-9001-4559-B0D1-B518520C43C4}" srcOrd="2" destOrd="0" parTransId="{09A31AD8-5626-48FB-89CF-2761B169028C}" sibTransId="{37CE682C-89AA-4DB4-86EE-E11ED9C0C386}"/>
    <dgm:cxn modelId="{8ABACFF9-0053-4254-B186-ADA938991F48}" srcId="{C00C4C95-BFFF-429E-A13A-45278A1B4F07}" destId="{7A9B868D-59A9-48E3-90C4-8F2E2EB59A30}" srcOrd="3" destOrd="0" parTransId="{1A672E47-8D97-427C-B9B6-44E02C021766}" sibTransId="{35F6DE7F-5AA6-4708-BC0F-1F79ED4A6369}"/>
    <dgm:cxn modelId="{9B2E2318-FD6A-4504-A141-78604CD045EC}" type="presParOf" srcId="{4E47830F-1AB3-4F46-8A39-EBB96FE8DC84}" destId="{29717FA6-51F5-4EED-A61D-C3B0AA3154D0}" srcOrd="0" destOrd="0" presId="urn:microsoft.com/office/officeart/2005/8/layout/cycle8"/>
    <dgm:cxn modelId="{D1E4468A-F1CB-4E6F-9BCD-5764EC9C5C00}" type="presParOf" srcId="{4E47830F-1AB3-4F46-8A39-EBB96FE8DC84}" destId="{27DEAE2A-4D31-4DB0-B6FE-2A4B1D12B349}" srcOrd="1" destOrd="0" presId="urn:microsoft.com/office/officeart/2005/8/layout/cycle8"/>
    <dgm:cxn modelId="{48CF3567-1E80-4AC0-A4D1-C3BA51AD0CF1}" type="presParOf" srcId="{4E47830F-1AB3-4F46-8A39-EBB96FE8DC84}" destId="{F169BC3D-7D74-4DC4-BE6D-0082AA5D0D61}" srcOrd="2" destOrd="0" presId="urn:microsoft.com/office/officeart/2005/8/layout/cycle8"/>
    <dgm:cxn modelId="{F342177B-7226-44DD-9BBC-8564538B5C02}" type="presParOf" srcId="{4E47830F-1AB3-4F46-8A39-EBB96FE8DC84}" destId="{9260A625-4D46-4147-B5EF-00AD7486E08D}" srcOrd="3" destOrd="0" presId="urn:microsoft.com/office/officeart/2005/8/layout/cycle8"/>
    <dgm:cxn modelId="{23375D4A-6C5E-4368-8F8A-83E8F98BD668}" type="presParOf" srcId="{4E47830F-1AB3-4F46-8A39-EBB96FE8DC84}" destId="{DC8BEC89-A301-4E0A-81AD-9F53F9A31C64}" srcOrd="4" destOrd="0" presId="urn:microsoft.com/office/officeart/2005/8/layout/cycle8"/>
    <dgm:cxn modelId="{B169F506-587C-47A8-B460-7128CCA03C92}" type="presParOf" srcId="{4E47830F-1AB3-4F46-8A39-EBB96FE8DC84}" destId="{99E9BBD3-B1A8-482B-8545-79F7B8123BB5}" srcOrd="5" destOrd="0" presId="urn:microsoft.com/office/officeart/2005/8/layout/cycle8"/>
    <dgm:cxn modelId="{1670DB1A-1D26-439E-8D87-072DCFE45542}" type="presParOf" srcId="{4E47830F-1AB3-4F46-8A39-EBB96FE8DC84}" destId="{E56859EC-FBD6-4CEB-839E-01B71AF82751}" srcOrd="6" destOrd="0" presId="urn:microsoft.com/office/officeart/2005/8/layout/cycle8"/>
    <dgm:cxn modelId="{1487B0FF-386A-4099-8831-077182862FE6}" type="presParOf" srcId="{4E47830F-1AB3-4F46-8A39-EBB96FE8DC84}" destId="{B28D8D70-7B7B-4950-8104-4FACA1582B84}" srcOrd="7" destOrd="0" presId="urn:microsoft.com/office/officeart/2005/8/layout/cycle8"/>
    <dgm:cxn modelId="{BB422324-B72A-4251-A2C4-F46AA3E18DFA}" type="presParOf" srcId="{4E47830F-1AB3-4F46-8A39-EBB96FE8DC84}" destId="{C6EFCB3D-C7EB-46DA-8AF9-ABE5286C5387}" srcOrd="8" destOrd="0" presId="urn:microsoft.com/office/officeart/2005/8/layout/cycle8"/>
    <dgm:cxn modelId="{10043FA8-4E3F-496F-A0C3-05B491990813}" type="presParOf" srcId="{4E47830F-1AB3-4F46-8A39-EBB96FE8DC84}" destId="{5FEF158E-20F8-4A3C-8A67-F75E112B0E5E}" srcOrd="9" destOrd="0" presId="urn:microsoft.com/office/officeart/2005/8/layout/cycle8"/>
    <dgm:cxn modelId="{D9BAB4D4-6E3D-40DA-9136-A1844399E434}" type="presParOf" srcId="{4E47830F-1AB3-4F46-8A39-EBB96FE8DC84}" destId="{B5DB5075-A375-47F1-8602-C2C23FD62E13}" srcOrd="10" destOrd="0" presId="urn:microsoft.com/office/officeart/2005/8/layout/cycle8"/>
    <dgm:cxn modelId="{9FBC89D7-9D10-4F6B-9BA0-B8265DF64F88}" type="presParOf" srcId="{4E47830F-1AB3-4F46-8A39-EBB96FE8DC84}" destId="{80D69F07-8874-48BB-8804-B868593388E0}" srcOrd="11" destOrd="0" presId="urn:microsoft.com/office/officeart/2005/8/layout/cycle8"/>
    <dgm:cxn modelId="{E929E970-7903-4675-9B5C-49E8C5602887}" type="presParOf" srcId="{4E47830F-1AB3-4F46-8A39-EBB96FE8DC84}" destId="{F4B9F4CC-ADDC-428B-93AF-D3A0BBB88155}" srcOrd="12" destOrd="0" presId="urn:microsoft.com/office/officeart/2005/8/layout/cycle8"/>
    <dgm:cxn modelId="{3213CC35-F3E9-445C-9E18-9A33F67B08A5}" type="presParOf" srcId="{4E47830F-1AB3-4F46-8A39-EBB96FE8DC84}" destId="{C14A3F95-34F4-4EE9-8950-779E1DC7B517}" srcOrd="13" destOrd="0" presId="urn:microsoft.com/office/officeart/2005/8/layout/cycle8"/>
    <dgm:cxn modelId="{A0AA996D-2EE2-40F6-8E48-02C2A285E6BE}" type="presParOf" srcId="{4E47830F-1AB3-4F46-8A39-EBB96FE8DC84}" destId="{E67FB5C0-484B-46E1-BE0A-28A435A6FB77}" srcOrd="14" destOrd="0" presId="urn:microsoft.com/office/officeart/2005/8/layout/cycle8"/>
    <dgm:cxn modelId="{08A7A83F-3F95-485B-898A-C96B562FF1CA}" type="presParOf" srcId="{4E47830F-1AB3-4F46-8A39-EBB96FE8DC84}" destId="{5DC867EC-204C-40EA-84E6-D43A0BCC3C2E}" srcOrd="15" destOrd="0" presId="urn:microsoft.com/office/officeart/2005/8/layout/cycle8"/>
    <dgm:cxn modelId="{1FDB38AC-A61E-4BA8-9DDF-DACEB52AFC5E}" type="presParOf" srcId="{4E47830F-1AB3-4F46-8A39-EBB96FE8DC84}" destId="{F027A4A2-FB04-485E-9DDC-4D51D70ED044}" srcOrd="16" destOrd="0" presId="urn:microsoft.com/office/officeart/2005/8/layout/cycle8"/>
    <dgm:cxn modelId="{58EC6E2E-710B-4777-ACC4-EE7C5DB605E3}" type="presParOf" srcId="{4E47830F-1AB3-4F46-8A39-EBB96FE8DC84}" destId="{346DB886-64C5-4926-9306-F9FA2E5B35AD}" srcOrd="17" destOrd="0" presId="urn:microsoft.com/office/officeart/2005/8/layout/cycle8"/>
    <dgm:cxn modelId="{6851027F-DC71-47E2-A291-C92801313AEF}" type="presParOf" srcId="{4E47830F-1AB3-4F46-8A39-EBB96FE8DC84}" destId="{35CA2285-6EEB-4E13-8B40-C4B99FD18CB3}" srcOrd="18" destOrd="0" presId="urn:microsoft.com/office/officeart/2005/8/layout/cycle8"/>
    <dgm:cxn modelId="{18CBA234-47FD-44E0-9E47-99E42A6C6C1F}" type="presParOf" srcId="{4E47830F-1AB3-4F46-8A39-EBB96FE8DC84}" destId="{902BECD3-8750-4D2D-88A9-8CDF44A40384}" srcOrd="19" destOrd="0" presId="urn:microsoft.com/office/officeart/2005/8/layout/cycle8"/>
    <dgm:cxn modelId="{F9E0094C-A578-4516-B034-A60C9C49E21F}" type="presParOf" srcId="{4E47830F-1AB3-4F46-8A39-EBB96FE8DC84}" destId="{E2DE2AF3-E8A4-48C4-A898-4207C19617B7}" srcOrd="20" destOrd="0" presId="urn:microsoft.com/office/officeart/2005/8/layout/cycle8"/>
    <dgm:cxn modelId="{74290AE6-56D1-45C4-ACBE-6A0C9780453B}" type="presParOf" srcId="{4E47830F-1AB3-4F46-8A39-EBB96FE8DC84}" destId="{78F2075B-E98E-419A-912D-E84708482273}" srcOrd="21" destOrd="0" presId="urn:microsoft.com/office/officeart/2005/8/layout/cycle8"/>
    <dgm:cxn modelId="{FA1C4F6C-BCD7-4506-B3EF-A513AF622EFD}" type="presParOf" srcId="{4E47830F-1AB3-4F46-8A39-EBB96FE8DC84}" destId="{9FC93934-6865-43F8-ADE7-084613417BE3}" srcOrd="22" destOrd="0" presId="urn:microsoft.com/office/officeart/2005/8/layout/cycle8"/>
    <dgm:cxn modelId="{659066B7-C977-4025-B363-227A2ABD5F12}" type="presParOf" srcId="{4E47830F-1AB3-4F46-8A39-EBB96FE8DC84}" destId="{E6E493A4-0A51-4240-8DBF-FF6ABB10FDFC}" srcOrd="23" destOrd="0" presId="urn:microsoft.com/office/officeart/2005/8/layout/cycle8"/>
    <dgm:cxn modelId="{41E84C77-79C8-4A39-9C70-1892CF6383E4}" type="presParOf" srcId="{4E47830F-1AB3-4F46-8A39-EBB96FE8DC84}" destId="{91F97FBD-8138-4592-A4D4-D40407E68A12}" srcOrd="24" destOrd="0" presId="urn:microsoft.com/office/officeart/2005/8/layout/cycle8"/>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52163813-9C4F-4574-B948-048B337C31D8}" type="doc">
      <dgm:prSet loTypeId="urn:microsoft.com/office/officeart/2005/8/layout/default" loCatId="list" qsTypeId="urn:microsoft.com/office/officeart/2005/8/quickstyle/simple1#4" qsCatId="simple" csTypeId="urn:microsoft.com/office/officeart/2005/8/colors/colorful5#3" csCatId="colorful"/>
      <dgm:spPr/>
      <dgm:t>
        <a:bodyPr/>
        <a:lstStyle/>
        <a:p>
          <a:endParaRPr lang="en-US"/>
        </a:p>
      </dgm:t>
    </dgm:pt>
    <dgm:pt modelId="{A4588FB1-6801-478D-AC3F-87644412823D}">
      <dgm:prSet/>
      <dgm:spPr/>
      <dgm:t>
        <a:bodyPr/>
        <a:lstStyle/>
        <a:p>
          <a:r>
            <a:rPr lang="en-US" b="1"/>
            <a:t>Public Relations and Publicity</a:t>
          </a:r>
          <a:endParaRPr lang="en-US"/>
        </a:p>
      </dgm:t>
    </dgm:pt>
    <dgm:pt modelId="{4DDF4396-8BEC-4CCB-B740-622C20A69DDC}" type="parTrans" cxnId="{606E7F72-F154-4561-9AEF-B1C8B6B7A068}">
      <dgm:prSet/>
      <dgm:spPr/>
      <dgm:t>
        <a:bodyPr/>
        <a:lstStyle/>
        <a:p>
          <a:endParaRPr lang="en-US"/>
        </a:p>
      </dgm:t>
    </dgm:pt>
    <dgm:pt modelId="{ABFC8D47-BF38-4E54-AA10-5EBF4BD2D0C5}" type="sibTrans" cxnId="{606E7F72-F154-4561-9AEF-B1C8B6B7A068}">
      <dgm:prSet/>
      <dgm:spPr/>
      <dgm:t>
        <a:bodyPr/>
        <a:lstStyle/>
        <a:p>
          <a:endParaRPr lang="en-US"/>
        </a:p>
      </dgm:t>
    </dgm:pt>
    <dgm:pt modelId="{5DA26D46-6DB9-40E0-B727-A7B74B6D600D}">
      <dgm:prSet/>
      <dgm:spPr/>
      <dgm:t>
        <a:bodyPr/>
        <a:lstStyle/>
        <a:p>
          <a:r>
            <a:rPr lang="en-US" b="1"/>
            <a:t>Exhibitions</a:t>
          </a:r>
          <a:r>
            <a:rPr lang="en-US"/>
            <a:t> </a:t>
          </a:r>
        </a:p>
      </dgm:t>
    </dgm:pt>
    <dgm:pt modelId="{9F7EFA2B-B56B-4EFA-B2B3-6FC8D2C234F0}" type="parTrans" cxnId="{65725BB7-8A5A-4946-AF7A-8E3B4846D488}">
      <dgm:prSet/>
      <dgm:spPr/>
      <dgm:t>
        <a:bodyPr/>
        <a:lstStyle/>
        <a:p>
          <a:endParaRPr lang="en-US"/>
        </a:p>
      </dgm:t>
    </dgm:pt>
    <dgm:pt modelId="{A7CAC711-22CD-439E-A1D5-8F81224FE20E}" type="sibTrans" cxnId="{65725BB7-8A5A-4946-AF7A-8E3B4846D488}">
      <dgm:prSet/>
      <dgm:spPr/>
      <dgm:t>
        <a:bodyPr/>
        <a:lstStyle/>
        <a:p>
          <a:endParaRPr lang="en-US"/>
        </a:p>
      </dgm:t>
    </dgm:pt>
    <dgm:pt modelId="{9F11FE53-C0AA-4472-98BB-E4635D7A274F}">
      <dgm:prSet/>
      <dgm:spPr/>
      <dgm:t>
        <a:bodyPr/>
        <a:lstStyle/>
        <a:p>
          <a:r>
            <a:rPr lang="en-US" b="1"/>
            <a:t>Advertising</a:t>
          </a:r>
          <a:r>
            <a:rPr lang="en-US"/>
            <a:t> </a:t>
          </a:r>
        </a:p>
      </dgm:t>
    </dgm:pt>
    <dgm:pt modelId="{D5D75109-58E8-4930-9F91-FF649EA1099D}" type="parTrans" cxnId="{4B7161D2-9DB2-4385-959B-C985AAFEC537}">
      <dgm:prSet/>
      <dgm:spPr/>
      <dgm:t>
        <a:bodyPr/>
        <a:lstStyle/>
        <a:p>
          <a:endParaRPr lang="en-US"/>
        </a:p>
      </dgm:t>
    </dgm:pt>
    <dgm:pt modelId="{04BC462B-6F01-49CF-B3C3-205B86F6776D}" type="sibTrans" cxnId="{4B7161D2-9DB2-4385-959B-C985AAFEC537}">
      <dgm:prSet/>
      <dgm:spPr/>
      <dgm:t>
        <a:bodyPr/>
        <a:lstStyle/>
        <a:p>
          <a:endParaRPr lang="en-US"/>
        </a:p>
      </dgm:t>
    </dgm:pt>
    <dgm:pt modelId="{465EFDA5-4421-4975-91ED-167ADCC14D6A}">
      <dgm:prSet/>
      <dgm:spPr/>
      <dgm:t>
        <a:bodyPr/>
        <a:lstStyle/>
        <a:p>
          <a:r>
            <a:rPr lang="en-US" b="1"/>
            <a:t>Point of Sale Merchandising</a:t>
          </a:r>
          <a:r>
            <a:rPr lang="en-US"/>
            <a:t> </a:t>
          </a:r>
        </a:p>
      </dgm:t>
    </dgm:pt>
    <dgm:pt modelId="{0354D0D7-8106-4D3B-B7E5-B7DAD8E641D7}" type="parTrans" cxnId="{94BFABA0-1B94-4DA1-89C1-1CF61B238CBD}">
      <dgm:prSet/>
      <dgm:spPr/>
      <dgm:t>
        <a:bodyPr/>
        <a:lstStyle/>
        <a:p>
          <a:endParaRPr lang="en-US"/>
        </a:p>
      </dgm:t>
    </dgm:pt>
    <dgm:pt modelId="{3AB1028E-F857-4DF9-9C4E-BEB1EC2D949F}" type="sibTrans" cxnId="{94BFABA0-1B94-4DA1-89C1-1CF61B238CBD}">
      <dgm:prSet/>
      <dgm:spPr/>
      <dgm:t>
        <a:bodyPr/>
        <a:lstStyle/>
        <a:p>
          <a:endParaRPr lang="en-US"/>
        </a:p>
      </dgm:t>
    </dgm:pt>
    <dgm:pt modelId="{B943F016-D376-43F7-AA25-E710BED6CBD3}">
      <dgm:prSet/>
      <dgm:spPr/>
      <dgm:t>
        <a:bodyPr/>
        <a:lstStyle/>
        <a:p>
          <a:r>
            <a:rPr lang="en-US" b="1"/>
            <a:t>Events and Experience</a:t>
          </a:r>
          <a:r>
            <a:rPr lang="en-US"/>
            <a:t>  </a:t>
          </a:r>
        </a:p>
      </dgm:t>
    </dgm:pt>
    <dgm:pt modelId="{B9647136-826C-4B13-9259-BC5643049175}" type="parTrans" cxnId="{06A01E0A-03AD-445C-BC38-B77974F0EC88}">
      <dgm:prSet/>
      <dgm:spPr/>
      <dgm:t>
        <a:bodyPr/>
        <a:lstStyle/>
        <a:p>
          <a:endParaRPr lang="en-US"/>
        </a:p>
      </dgm:t>
    </dgm:pt>
    <dgm:pt modelId="{E7ABE813-9159-4537-ABAC-01F27A3B6743}" type="sibTrans" cxnId="{06A01E0A-03AD-445C-BC38-B77974F0EC88}">
      <dgm:prSet/>
      <dgm:spPr/>
      <dgm:t>
        <a:bodyPr/>
        <a:lstStyle/>
        <a:p>
          <a:endParaRPr lang="en-US"/>
        </a:p>
      </dgm:t>
    </dgm:pt>
    <dgm:pt modelId="{1DD705D8-8E38-4347-9656-1C270A57A497}">
      <dgm:prSet/>
      <dgm:spPr/>
      <dgm:t>
        <a:bodyPr/>
        <a:lstStyle/>
        <a:p>
          <a:r>
            <a:rPr lang="en-US" b="1"/>
            <a:t>Word of Mouth Marketing</a:t>
          </a:r>
          <a:r>
            <a:rPr lang="en-US"/>
            <a:t> </a:t>
          </a:r>
        </a:p>
      </dgm:t>
    </dgm:pt>
    <dgm:pt modelId="{35FDC02E-DC0B-413A-9BAC-F180E8396395}" type="parTrans" cxnId="{44DB744C-3E2F-407B-BC38-E759E33D3D5E}">
      <dgm:prSet/>
      <dgm:spPr/>
      <dgm:t>
        <a:bodyPr/>
        <a:lstStyle/>
        <a:p>
          <a:endParaRPr lang="en-US"/>
        </a:p>
      </dgm:t>
    </dgm:pt>
    <dgm:pt modelId="{B8837E47-C004-4B88-95FA-BF329DA9348D}" type="sibTrans" cxnId="{44DB744C-3E2F-407B-BC38-E759E33D3D5E}">
      <dgm:prSet/>
      <dgm:spPr/>
      <dgm:t>
        <a:bodyPr/>
        <a:lstStyle/>
        <a:p>
          <a:endParaRPr lang="en-US"/>
        </a:p>
      </dgm:t>
    </dgm:pt>
    <dgm:pt modelId="{E8659CA5-DE4C-4323-BA69-514135BF4882}" type="pres">
      <dgm:prSet presAssocID="{52163813-9C4F-4574-B948-048B337C31D8}" presName="diagram" presStyleCnt="0">
        <dgm:presLayoutVars>
          <dgm:dir/>
          <dgm:resizeHandles val="exact"/>
        </dgm:presLayoutVars>
      </dgm:prSet>
      <dgm:spPr/>
    </dgm:pt>
    <dgm:pt modelId="{F3A5A490-3C7B-4DCF-8C74-9E4BC2F7B629}" type="pres">
      <dgm:prSet presAssocID="{A4588FB1-6801-478D-AC3F-87644412823D}" presName="node" presStyleLbl="node1" presStyleIdx="0" presStyleCnt="6">
        <dgm:presLayoutVars>
          <dgm:bulletEnabled val="1"/>
        </dgm:presLayoutVars>
      </dgm:prSet>
      <dgm:spPr/>
    </dgm:pt>
    <dgm:pt modelId="{A3EB87D3-BE8D-482F-B95C-D6ACDEB23182}" type="pres">
      <dgm:prSet presAssocID="{ABFC8D47-BF38-4E54-AA10-5EBF4BD2D0C5}" presName="sibTrans" presStyleCnt="0"/>
      <dgm:spPr/>
    </dgm:pt>
    <dgm:pt modelId="{52D4C002-D365-4BC0-A476-F8534C1E0E5D}" type="pres">
      <dgm:prSet presAssocID="{5DA26D46-6DB9-40E0-B727-A7B74B6D600D}" presName="node" presStyleLbl="node1" presStyleIdx="1" presStyleCnt="6">
        <dgm:presLayoutVars>
          <dgm:bulletEnabled val="1"/>
        </dgm:presLayoutVars>
      </dgm:prSet>
      <dgm:spPr/>
    </dgm:pt>
    <dgm:pt modelId="{87B13966-47A9-47B0-8A82-093E81ABA337}" type="pres">
      <dgm:prSet presAssocID="{A7CAC711-22CD-439E-A1D5-8F81224FE20E}" presName="sibTrans" presStyleCnt="0"/>
      <dgm:spPr/>
    </dgm:pt>
    <dgm:pt modelId="{4A769FEE-FA58-4D30-8171-60E4616780CA}" type="pres">
      <dgm:prSet presAssocID="{9F11FE53-C0AA-4472-98BB-E4635D7A274F}" presName="node" presStyleLbl="node1" presStyleIdx="2" presStyleCnt="6">
        <dgm:presLayoutVars>
          <dgm:bulletEnabled val="1"/>
        </dgm:presLayoutVars>
      </dgm:prSet>
      <dgm:spPr/>
    </dgm:pt>
    <dgm:pt modelId="{56DC806B-79B9-4CDC-AB81-43A09B0D6BE5}" type="pres">
      <dgm:prSet presAssocID="{04BC462B-6F01-49CF-B3C3-205B86F6776D}" presName="sibTrans" presStyleCnt="0"/>
      <dgm:spPr/>
    </dgm:pt>
    <dgm:pt modelId="{53B688FB-C54E-481C-9063-93A4AF4A05BE}" type="pres">
      <dgm:prSet presAssocID="{465EFDA5-4421-4975-91ED-167ADCC14D6A}" presName="node" presStyleLbl="node1" presStyleIdx="3" presStyleCnt="6">
        <dgm:presLayoutVars>
          <dgm:bulletEnabled val="1"/>
        </dgm:presLayoutVars>
      </dgm:prSet>
      <dgm:spPr/>
    </dgm:pt>
    <dgm:pt modelId="{D3E13EA3-5A78-4EF7-B3D2-B50D355B7375}" type="pres">
      <dgm:prSet presAssocID="{3AB1028E-F857-4DF9-9C4E-BEB1EC2D949F}" presName="sibTrans" presStyleCnt="0"/>
      <dgm:spPr/>
    </dgm:pt>
    <dgm:pt modelId="{9C753248-4E4D-4E4D-BC99-DDC24493C906}" type="pres">
      <dgm:prSet presAssocID="{B943F016-D376-43F7-AA25-E710BED6CBD3}" presName="node" presStyleLbl="node1" presStyleIdx="4" presStyleCnt="6">
        <dgm:presLayoutVars>
          <dgm:bulletEnabled val="1"/>
        </dgm:presLayoutVars>
      </dgm:prSet>
      <dgm:spPr/>
    </dgm:pt>
    <dgm:pt modelId="{02CF0E46-9C14-4C25-8453-0D89BE574179}" type="pres">
      <dgm:prSet presAssocID="{E7ABE813-9159-4537-ABAC-01F27A3B6743}" presName="sibTrans" presStyleCnt="0"/>
      <dgm:spPr/>
    </dgm:pt>
    <dgm:pt modelId="{43A7F3EE-8B31-460C-BC78-04F62DE178CF}" type="pres">
      <dgm:prSet presAssocID="{1DD705D8-8E38-4347-9656-1C270A57A497}" presName="node" presStyleLbl="node1" presStyleIdx="5" presStyleCnt="6">
        <dgm:presLayoutVars>
          <dgm:bulletEnabled val="1"/>
        </dgm:presLayoutVars>
      </dgm:prSet>
      <dgm:spPr/>
    </dgm:pt>
  </dgm:ptLst>
  <dgm:cxnLst>
    <dgm:cxn modelId="{06A01E0A-03AD-445C-BC38-B77974F0EC88}" srcId="{52163813-9C4F-4574-B948-048B337C31D8}" destId="{B943F016-D376-43F7-AA25-E710BED6CBD3}" srcOrd="4" destOrd="0" parTransId="{B9647136-826C-4B13-9259-BC5643049175}" sibTransId="{E7ABE813-9159-4537-ABAC-01F27A3B6743}"/>
    <dgm:cxn modelId="{85055462-2300-4ED8-BECA-6EFF899FD17B}" type="presOf" srcId="{52163813-9C4F-4574-B948-048B337C31D8}" destId="{E8659CA5-DE4C-4323-BA69-514135BF4882}" srcOrd="0" destOrd="0" presId="urn:microsoft.com/office/officeart/2005/8/layout/default"/>
    <dgm:cxn modelId="{44DB744C-3E2F-407B-BC38-E759E33D3D5E}" srcId="{52163813-9C4F-4574-B948-048B337C31D8}" destId="{1DD705D8-8E38-4347-9656-1C270A57A497}" srcOrd="5" destOrd="0" parTransId="{35FDC02E-DC0B-413A-9BAC-F180E8396395}" sibTransId="{B8837E47-C004-4B88-95FA-BF329DA9348D}"/>
    <dgm:cxn modelId="{606E7F72-F154-4561-9AEF-B1C8B6B7A068}" srcId="{52163813-9C4F-4574-B948-048B337C31D8}" destId="{A4588FB1-6801-478D-AC3F-87644412823D}" srcOrd="0" destOrd="0" parTransId="{4DDF4396-8BEC-4CCB-B740-622C20A69DDC}" sibTransId="{ABFC8D47-BF38-4E54-AA10-5EBF4BD2D0C5}"/>
    <dgm:cxn modelId="{FA0E1F89-6ECC-43BA-A47B-60A3DB8AE3A2}" type="presOf" srcId="{A4588FB1-6801-478D-AC3F-87644412823D}" destId="{F3A5A490-3C7B-4DCF-8C74-9E4BC2F7B629}" srcOrd="0" destOrd="0" presId="urn:microsoft.com/office/officeart/2005/8/layout/default"/>
    <dgm:cxn modelId="{84AFD097-7C01-4E3C-B7FD-87F24FF9D730}" type="presOf" srcId="{9F11FE53-C0AA-4472-98BB-E4635D7A274F}" destId="{4A769FEE-FA58-4D30-8171-60E4616780CA}" srcOrd="0" destOrd="0" presId="urn:microsoft.com/office/officeart/2005/8/layout/default"/>
    <dgm:cxn modelId="{94BFABA0-1B94-4DA1-89C1-1CF61B238CBD}" srcId="{52163813-9C4F-4574-B948-048B337C31D8}" destId="{465EFDA5-4421-4975-91ED-167ADCC14D6A}" srcOrd="3" destOrd="0" parTransId="{0354D0D7-8106-4D3B-B7E5-B7DAD8E641D7}" sibTransId="{3AB1028E-F857-4DF9-9C4E-BEB1EC2D949F}"/>
    <dgm:cxn modelId="{65725BB7-8A5A-4946-AF7A-8E3B4846D488}" srcId="{52163813-9C4F-4574-B948-048B337C31D8}" destId="{5DA26D46-6DB9-40E0-B727-A7B74B6D600D}" srcOrd="1" destOrd="0" parTransId="{9F7EFA2B-B56B-4EFA-B2B3-6FC8D2C234F0}" sibTransId="{A7CAC711-22CD-439E-A1D5-8F81224FE20E}"/>
    <dgm:cxn modelId="{F658D0BA-E415-4E39-AEA6-213CE93D6717}" type="presOf" srcId="{B943F016-D376-43F7-AA25-E710BED6CBD3}" destId="{9C753248-4E4D-4E4D-BC99-DDC24493C906}" srcOrd="0" destOrd="0" presId="urn:microsoft.com/office/officeart/2005/8/layout/default"/>
    <dgm:cxn modelId="{3DFA65CE-5D5C-404F-A7BE-A65D08437F26}" type="presOf" srcId="{1DD705D8-8E38-4347-9656-1C270A57A497}" destId="{43A7F3EE-8B31-460C-BC78-04F62DE178CF}" srcOrd="0" destOrd="0" presId="urn:microsoft.com/office/officeart/2005/8/layout/default"/>
    <dgm:cxn modelId="{4B7161D2-9DB2-4385-959B-C985AAFEC537}" srcId="{52163813-9C4F-4574-B948-048B337C31D8}" destId="{9F11FE53-C0AA-4472-98BB-E4635D7A274F}" srcOrd="2" destOrd="0" parTransId="{D5D75109-58E8-4930-9F91-FF649EA1099D}" sibTransId="{04BC462B-6F01-49CF-B3C3-205B86F6776D}"/>
    <dgm:cxn modelId="{913B64DB-AAE9-4BCE-ADEA-C481BD90F9F3}" type="presOf" srcId="{5DA26D46-6DB9-40E0-B727-A7B74B6D600D}" destId="{52D4C002-D365-4BC0-A476-F8534C1E0E5D}" srcOrd="0" destOrd="0" presId="urn:microsoft.com/office/officeart/2005/8/layout/default"/>
    <dgm:cxn modelId="{E989ABE6-9037-4C32-8710-EE45A66F34D9}" type="presOf" srcId="{465EFDA5-4421-4975-91ED-167ADCC14D6A}" destId="{53B688FB-C54E-481C-9063-93A4AF4A05BE}" srcOrd="0" destOrd="0" presId="urn:microsoft.com/office/officeart/2005/8/layout/default"/>
    <dgm:cxn modelId="{1E55B167-4417-496E-BB75-E5B8F812D945}" type="presParOf" srcId="{E8659CA5-DE4C-4323-BA69-514135BF4882}" destId="{F3A5A490-3C7B-4DCF-8C74-9E4BC2F7B629}" srcOrd="0" destOrd="0" presId="urn:microsoft.com/office/officeart/2005/8/layout/default"/>
    <dgm:cxn modelId="{45DE7824-F53F-47AB-ABE2-CB8CA3CBD4FE}" type="presParOf" srcId="{E8659CA5-DE4C-4323-BA69-514135BF4882}" destId="{A3EB87D3-BE8D-482F-B95C-D6ACDEB23182}" srcOrd="1" destOrd="0" presId="urn:microsoft.com/office/officeart/2005/8/layout/default"/>
    <dgm:cxn modelId="{6A986C83-0249-4D22-A9DA-E649E0894E50}" type="presParOf" srcId="{E8659CA5-DE4C-4323-BA69-514135BF4882}" destId="{52D4C002-D365-4BC0-A476-F8534C1E0E5D}" srcOrd="2" destOrd="0" presId="urn:microsoft.com/office/officeart/2005/8/layout/default"/>
    <dgm:cxn modelId="{F7F2CDE9-BB1B-44A8-BD3F-CCFAFBA1B789}" type="presParOf" srcId="{E8659CA5-DE4C-4323-BA69-514135BF4882}" destId="{87B13966-47A9-47B0-8A82-093E81ABA337}" srcOrd="3" destOrd="0" presId="urn:microsoft.com/office/officeart/2005/8/layout/default"/>
    <dgm:cxn modelId="{41ACC285-2248-4468-B6E7-4874FBC100B2}" type="presParOf" srcId="{E8659CA5-DE4C-4323-BA69-514135BF4882}" destId="{4A769FEE-FA58-4D30-8171-60E4616780CA}" srcOrd="4" destOrd="0" presId="urn:microsoft.com/office/officeart/2005/8/layout/default"/>
    <dgm:cxn modelId="{0C1E1534-D2C7-4A47-8C1E-5713BB013B1C}" type="presParOf" srcId="{E8659CA5-DE4C-4323-BA69-514135BF4882}" destId="{56DC806B-79B9-4CDC-AB81-43A09B0D6BE5}" srcOrd="5" destOrd="0" presId="urn:microsoft.com/office/officeart/2005/8/layout/default"/>
    <dgm:cxn modelId="{8532504A-BCD0-4DB5-B6BE-54E2DFC8D24F}" type="presParOf" srcId="{E8659CA5-DE4C-4323-BA69-514135BF4882}" destId="{53B688FB-C54E-481C-9063-93A4AF4A05BE}" srcOrd="6" destOrd="0" presId="urn:microsoft.com/office/officeart/2005/8/layout/default"/>
    <dgm:cxn modelId="{39285B7D-A83A-4ADC-8D21-6BA14D42E326}" type="presParOf" srcId="{E8659CA5-DE4C-4323-BA69-514135BF4882}" destId="{D3E13EA3-5A78-4EF7-B3D2-B50D355B7375}" srcOrd="7" destOrd="0" presId="urn:microsoft.com/office/officeart/2005/8/layout/default"/>
    <dgm:cxn modelId="{444CD869-DCD2-4EC4-9C2E-864CE681E4F8}" type="presParOf" srcId="{E8659CA5-DE4C-4323-BA69-514135BF4882}" destId="{9C753248-4E4D-4E4D-BC99-DDC24493C906}" srcOrd="8" destOrd="0" presId="urn:microsoft.com/office/officeart/2005/8/layout/default"/>
    <dgm:cxn modelId="{CCCA6B49-9C49-48FE-A1D2-FA8FE8EBDC54}" type="presParOf" srcId="{E8659CA5-DE4C-4323-BA69-514135BF4882}" destId="{02CF0E46-9C14-4C25-8453-0D89BE574179}" srcOrd="9" destOrd="0" presId="urn:microsoft.com/office/officeart/2005/8/layout/default"/>
    <dgm:cxn modelId="{5C940474-F073-42B8-9FA1-B08A3B891DAA}" type="presParOf" srcId="{E8659CA5-DE4C-4323-BA69-514135BF4882}" destId="{43A7F3EE-8B31-460C-BC78-04F62DE178CF}"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DB5A3611-8DDB-4533-9CFA-DB458F3BB6C8}"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695A0292-0858-45F6-9990-9D0F7568DEE0}">
      <dgm:prSet/>
      <dgm:spPr/>
      <dgm:t>
        <a:bodyPr/>
        <a:lstStyle/>
        <a:p>
          <a:r>
            <a:rPr lang="en-US"/>
            <a:t>To ensure that the AbibiNsroma Foundation have successfully implemented its Integrated Marketing Communication Plan to achieve the Foundation’s objectives, Monitoring and Evaluation cannot be overlooked. </a:t>
          </a:r>
        </a:p>
      </dgm:t>
    </dgm:pt>
    <dgm:pt modelId="{E4C41087-FC19-4D16-B311-2C84086BB80A}" type="parTrans" cxnId="{785145F4-EFE5-4C3A-8A4A-BC5457EB0ACC}">
      <dgm:prSet/>
      <dgm:spPr/>
      <dgm:t>
        <a:bodyPr/>
        <a:lstStyle/>
        <a:p>
          <a:endParaRPr lang="en-US"/>
        </a:p>
      </dgm:t>
    </dgm:pt>
    <dgm:pt modelId="{CD7DBD94-BDF0-47A2-AB76-1F8F8ABBEA49}" type="sibTrans" cxnId="{785145F4-EFE5-4C3A-8A4A-BC5457EB0ACC}">
      <dgm:prSet/>
      <dgm:spPr/>
      <dgm:t>
        <a:bodyPr/>
        <a:lstStyle/>
        <a:p>
          <a:endParaRPr lang="en-US"/>
        </a:p>
      </dgm:t>
    </dgm:pt>
    <dgm:pt modelId="{25160523-E139-46CB-8C23-7F8C0705758A}">
      <dgm:prSet/>
      <dgm:spPr/>
      <dgm:t>
        <a:bodyPr/>
        <a:lstStyle/>
        <a:p>
          <a:r>
            <a:rPr lang="en-US"/>
            <a:t>The Foundation would have to frequently carry out an evaluation of their objectives to among other things measure the level of recall in terms of cognitive and affective levels of their target audience. </a:t>
          </a:r>
        </a:p>
      </dgm:t>
    </dgm:pt>
    <dgm:pt modelId="{A73C3289-41BC-45B6-AF8F-382CDD99215B}" type="parTrans" cxnId="{2F5CE70B-2AC0-4881-B7CC-9AF182D8D441}">
      <dgm:prSet/>
      <dgm:spPr/>
      <dgm:t>
        <a:bodyPr/>
        <a:lstStyle/>
        <a:p>
          <a:endParaRPr lang="en-US"/>
        </a:p>
      </dgm:t>
    </dgm:pt>
    <dgm:pt modelId="{CCC3EB0A-34B5-40C8-B2EA-3832F1C22650}" type="sibTrans" cxnId="{2F5CE70B-2AC0-4881-B7CC-9AF182D8D441}">
      <dgm:prSet/>
      <dgm:spPr/>
      <dgm:t>
        <a:bodyPr/>
        <a:lstStyle/>
        <a:p>
          <a:endParaRPr lang="en-US"/>
        </a:p>
      </dgm:t>
    </dgm:pt>
    <dgm:pt modelId="{F09082ED-7E97-4B5A-BEEC-3E1F195DFDE7}">
      <dgm:prSet/>
      <dgm:spPr/>
      <dgm:t>
        <a:bodyPr/>
        <a:lstStyle/>
        <a:p>
          <a:r>
            <a:rPr lang="en-US"/>
            <a:t>Through the evaluation, the Foundation is able to access the extent to which its campaign messages resonate with its target audience and how it has impacted their livelihoods.</a:t>
          </a:r>
        </a:p>
      </dgm:t>
    </dgm:pt>
    <dgm:pt modelId="{0D16F1A6-9CD7-45F1-81AA-FABD36CB8E9E}" type="parTrans" cxnId="{1466D414-9EEF-4C40-81C8-30D49099C614}">
      <dgm:prSet/>
      <dgm:spPr/>
      <dgm:t>
        <a:bodyPr/>
        <a:lstStyle/>
        <a:p>
          <a:endParaRPr lang="en-US"/>
        </a:p>
      </dgm:t>
    </dgm:pt>
    <dgm:pt modelId="{49BDB91D-FA34-40FE-BFBE-9301D4050875}" type="sibTrans" cxnId="{1466D414-9EEF-4C40-81C8-30D49099C614}">
      <dgm:prSet/>
      <dgm:spPr/>
      <dgm:t>
        <a:bodyPr/>
        <a:lstStyle/>
        <a:p>
          <a:endParaRPr lang="en-US"/>
        </a:p>
      </dgm:t>
    </dgm:pt>
    <dgm:pt modelId="{C7448512-89A6-4529-8B11-74AAB01CAB3F}" type="pres">
      <dgm:prSet presAssocID="{DB5A3611-8DDB-4533-9CFA-DB458F3BB6C8}" presName="root" presStyleCnt="0">
        <dgm:presLayoutVars>
          <dgm:dir/>
          <dgm:resizeHandles val="exact"/>
        </dgm:presLayoutVars>
      </dgm:prSet>
      <dgm:spPr/>
    </dgm:pt>
    <dgm:pt modelId="{32FDF437-DA43-4C08-8AF7-3CB66B952424}" type="pres">
      <dgm:prSet presAssocID="{695A0292-0858-45F6-9990-9D0F7568DEE0}" presName="compNode" presStyleCnt="0"/>
      <dgm:spPr/>
    </dgm:pt>
    <dgm:pt modelId="{E6312DBE-E985-4BCD-A281-CD56A432905B}" type="pres">
      <dgm:prSet presAssocID="{695A0292-0858-45F6-9990-9D0F7568DEE0}" presName="bgRect" presStyleLbl="bgShp" presStyleIdx="0" presStyleCnt="3"/>
      <dgm:spPr/>
    </dgm:pt>
    <dgm:pt modelId="{0D535B06-293F-45FE-B0A3-3A6B8A26C4B6}" type="pres">
      <dgm:prSet presAssocID="{695A0292-0858-45F6-9990-9D0F7568DEE0}"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Megaphone"/>
        </a:ext>
      </dgm:extLst>
    </dgm:pt>
    <dgm:pt modelId="{898EBB4F-90FD-48BD-BC14-8106264289CC}" type="pres">
      <dgm:prSet presAssocID="{695A0292-0858-45F6-9990-9D0F7568DEE0}" presName="spaceRect" presStyleCnt="0"/>
      <dgm:spPr/>
    </dgm:pt>
    <dgm:pt modelId="{A62BFCFA-6462-4932-824B-316F1E793019}" type="pres">
      <dgm:prSet presAssocID="{695A0292-0858-45F6-9990-9D0F7568DEE0}" presName="parTx" presStyleLbl="revTx" presStyleIdx="0" presStyleCnt="3">
        <dgm:presLayoutVars>
          <dgm:chMax val="0"/>
          <dgm:chPref val="0"/>
        </dgm:presLayoutVars>
      </dgm:prSet>
      <dgm:spPr/>
    </dgm:pt>
    <dgm:pt modelId="{127E241C-43D4-4D25-8BB0-901FEE27E05B}" type="pres">
      <dgm:prSet presAssocID="{CD7DBD94-BDF0-47A2-AB76-1F8F8ABBEA49}" presName="sibTrans" presStyleCnt="0"/>
      <dgm:spPr/>
    </dgm:pt>
    <dgm:pt modelId="{D622B620-AFA3-4B0C-AF9D-CB67BEA36060}" type="pres">
      <dgm:prSet presAssocID="{25160523-E139-46CB-8C23-7F8C0705758A}" presName="compNode" presStyleCnt="0"/>
      <dgm:spPr/>
    </dgm:pt>
    <dgm:pt modelId="{2A1A9ADB-4E4C-42E6-9CD8-844072F30C1B}" type="pres">
      <dgm:prSet presAssocID="{25160523-E139-46CB-8C23-7F8C0705758A}" presName="bgRect" presStyleLbl="bgShp" presStyleIdx="1" presStyleCnt="3"/>
      <dgm:spPr/>
    </dgm:pt>
    <dgm:pt modelId="{66DD11A7-5842-41C7-8D03-13C9F48EA0F0}" type="pres">
      <dgm:prSet presAssocID="{25160523-E139-46CB-8C23-7F8C0705758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ead with Gears"/>
        </a:ext>
      </dgm:extLst>
    </dgm:pt>
    <dgm:pt modelId="{011B4B56-B059-49DB-A81A-44B1B0491E8A}" type="pres">
      <dgm:prSet presAssocID="{25160523-E139-46CB-8C23-7F8C0705758A}" presName="spaceRect" presStyleCnt="0"/>
      <dgm:spPr/>
    </dgm:pt>
    <dgm:pt modelId="{0D3EF020-08F3-4092-AA16-6B5F10500797}" type="pres">
      <dgm:prSet presAssocID="{25160523-E139-46CB-8C23-7F8C0705758A}" presName="parTx" presStyleLbl="revTx" presStyleIdx="1" presStyleCnt="3">
        <dgm:presLayoutVars>
          <dgm:chMax val="0"/>
          <dgm:chPref val="0"/>
        </dgm:presLayoutVars>
      </dgm:prSet>
      <dgm:spPr/>
    </dgm:pt>
    <dgm:pt modelId="{B7A8CCCF-CBDC-4403-AF8B-6B9881B96708}" type="pres">
      <dgm:prSet presAssocID="{CCC3EB0A-34B5-40C8-B2EA-3832F1C22650}" presName="sibTrans" presStyleCnt="0"/>
      <dgm:spPr/>
    </dgm:pt>
    <dgm:pt modelId="{8EEA39C0-2EF2-4309-BE32-EC6A645D597C}" type="pres">
      <dgm:prSet presAssocID="{F09082ED-7E97-4B5A-BEEC-3E1F195DFDE7}" presName="compNode" presStyleCnt="0"/>
      <dgm:spPr/>
    </dgm:pt>
    <dgm:pt modelId="{D53B21E9-9765-4A6E-BA56-456EFCC07276}" type="pres">
      <dgm:prSet presAssocID="{F09082ED-7E97-4B5A-BEEC-3E1F195DFDE7}" presName="bgRect" presStyleLbl="bgShp" presStyleIdx="2" presStyleCnt="3"/>
      <dgm:spPr/>
    </dgm:pt>
    <dgm:pt modelId="{32463F38-DE96-4CBC-AFCD-A09C58E89F04}" type="pres">
      <dgm:prSet presAssocID="{F09082ED-7E97-4B5A-BEEC-3E1F195DFDE7}"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Target Audience"/>
        </a:ext>
      </dgm:extLst>
    </dgm:pt>
    <dgm:pt modelId="{7D3D0C73-8612-4833-9F22-5856878E2C63}" type="pres">
      <dgm:prSet presAssocID="{F09082ED-7E97-4B5A-BEEC-3E1F195DFDE7}" presName="spaceRect" presStyleCnt="0"/>
      <dgm:spPr/>
    </dgm:pt>
    <dgm:pt modelId="{20865BC7-CD7E-4F6E-87AC-3469B42266D3}" type="pres">
      <dgm:prSet presAssocID="{F09082ED-7E97-4B5A-BEEC-3E1F195DFDE7}" presName="parTx" presStyleLbl="revTx" presStyleIdx="2" presStyleCnt="3">
        <dgm:presLayoutVars>
          <dgm:chMax val="0"/>
          <dgm:chPref val="0"/>
        </dgm:presLayoutVars>
      </dgm:prSet>
      <dgm:spPr/>
    </dgm:pt>
  </dgm:ptLst>
  <dgm:cxnLst>
    <dgm:cxn modelId="{2F5CE70B-2AC0-4881-B7CC-9AF182D8D441}" srcId="{DB5A3611-8DDB-4533-9CFA-DB458F3BB6C8}" destId="{25160523-E139-46CB-8C23-7F8C0705758A}" srcOrd="1" destOrd="0" parTransId="{A73C3289-41BC-45B6-AF8F-382CDD99215B}" sibTransId="{CCC3EB0A-34B5-40C8-B2EA-3832F1C22650}"/>
    <dgm:cxn modelId="{1466D414-9EEF-4C40-81C8-30D49099C614}" srcId="{DB5A3611-8DDB-4533-9CFA-DB458F3BB6C8}" destId="{F09082ED-7E97-4B5A-BEEC-3E1F195DFDE7}" srcOrd="2" destOrd="0" parTransId="{0D16F1A6-9CD7-45F1-81AA-FABD36CB8E9E}" sibTransId="{49BDB91D-FA34-40FE-BFBE-9301D4050875}"/>
    <dgm:cxn modelId="{3C609659-B83A-4A19-9395-C0F93BF06524}" type="presOf" srcId="{DB5A3611-8DDB-4533-9CFA-DB458F3BB6C8}" destId="{C7448512-89A6-4529-8B11-74AAB01CAB3F}" srcOrd="0" destOrd="0" presId="urn:microsoft.com/office/officeart/2018/2/layout/IconVerticalSolidList"/>
    <dgm:cxn modelId="{AF8225B4-53F8-49AA-BCBC-0A2883AC738D}" type="presOf" srcId="{F09082ED-7E97-4B5A-BEEC-3E1F195DFDE7}" destId="{20865BC7-CD7E-4F6E-87AC-3469B42266D3}" srcOrd="0" destOrd="0" presId="urn:microsoft.com/office/officeart/2018/2/layout/IconVerticalSolidList"/>
    <dgm:cxn modelId="{874577EC-A487-4165-989D-127F76FF4113}" type="presOf" srcId="{25160523-E139-46CB-8C23-7F8C0705758A}" destId="{0D3EF020-08F3-4092-AA16-6B5F10500797}" srcOrd="0" destOrd="0" presId="urn:microsoft.com/office/officeart/2018/2/layout/IconVerticalSolidList"/>
    <dgm:cxn modelId="{3C1750EF-D1A3-4E87-850E-E986A56D713E}" type="presOf" srcId="{695A0292-0858-45F6-9990-9D0F7568DEE0}" destId="{A62BFCFA-6462-4932-824B-316F1E793019}" srcOrd="0" destOrd="0" presId="urn:microsoft.com/office/officeart/2018/2/layout/IconVerticalSolidList"/>
    <dgm:cxn modelId="{785145F4-EFE5-4C3A-8A4A-BC5457EB0ACC}" srcId="{DB5A3611-8DDB-4533-9CFA-DB458F3BB6C8}" destId="{695A0292-0858-45F6-9990-9D0F7568DEE0}" srcOrd="0" destOrd="0" parTransId="{E4C41087-FC19-4D16-B311-2C84086BB80A}" sibTransId="{CD7DBD94-BDF0-47A2-AB76-1F8F8ABBEA49}"/>
    <dgm:cxn modelId="{F4D26690-FDD2-434C-865E-52266B00236C}" type="presParOf" srcId="{C7448512-89A6-4529-8B11-74AAB01CAB3F}" destId="{32FDF437-DA43-4C08-8AF7-3CB66B952424}" srcOrd="0" destOrd="0" presId="urn:microsoft.com/office/officeart/2018/2/layout/IconVerticalSolidList"/>
    <dgm:cxn modelId="{318FACEB-2A2B-4A44-B78C-17617CE8E66A}" type="presParOf" srcId="{32FDF437-DA43-4C08-8AF7-3CB66B952424}" destId="{E6312DBE-E985-4BCD-A281-CD56A432905B}" srcOrd="0" destOrd="0" presId="urn:microsoft.com/office/officeart/2018/2/layout/IconVerticalSolidList"/>
    <dgm:cxn modelId="{D5931E46-6BB1-4707-AA0E-23C914FC7F2C}" type="presParOf" srcId="{32FDF437-DA43-4C08-8AF7-3CB66B952424}" destId="{0D535B06-293F-45FE-B0A3-3A6B8A26C4B6}" srcOrd="1" destOrd="0" presId="urn:microsoft.com/office/officeart/2018/2/layout/IconVerticalSolidList"/>
    <dgm:cxn modelId="{B771DF4D-FB7B-42AA-9985-C07D8BCF6798}" type="presParOf" srcId="{32FDF437-DA43-4C08-8AF7-3CB66B952424}" destId="{898EBB4F-90FD-48BD-BC14-8106264289CC}" srcOrd="2" destOrd="0" presId="urn:microsoft.com/office/officeart/2018/2/layout/IconVerticalSolidList"/>
    <dgm:cxn modelId="{E00F8AEA-BD88-4924-A905-C0710DF191FE}" type="presParOf" srcId="{32FDF437-DA43-4C08-8AF7-3CB66B952424}" destId="{A62BFCFA-6462-4932-824B-316F1E793019}" srcOrd="3" destOrd="0" presId="urn:microsoft.com/office/officeart/2018/2/layout/IconVerticalSolidList"/>
    <dgm:cxn modelId="{F4499BA1-5A47-48A2-B932-4EF06BF77FB9}" type="presParOf" srcId="{C7448512-89A6-4529-8B11-74AAB01CAB3F}" destId="{127E241C-43D4-4D25-8BB0-901FEE27E05B}" srcOrd="1" destOrd="0" presId="urn:microsoft.com/office/officeart/2018/2/layout/IconVerticalSolidList"/>
    <dgm:cxn modelId="{C189CD8D-ADDC-4093-A0F8-5BFEAA2F1435}" type="presParOf" srcId="{C7448512-89A6-4529-8B11-74AAB01CAB3F}" destId="{D622B620-AFA3-4B0C-AF9D-CB67BEA36060}" srcOrd="2" destOrd="0" presId="urn:microsoft.com/office/officeart/2018/2/layout/IconVerticalSolidList"/>
    <dgm:cxn modelId="{24A62A5D-9FE5-4083-AFA0-4D69DFD54AE3}" type="presParOf" srcId="{D622B620-AFA3-4B0C-AF9D-CB67BEA36060}" destId="{2A1A9ADB-4E4C-42E6-9CD8-844072F30C1B}" srcOrd="0" destOrd="0" presId="urn:microsoft.com/office/officeart/2018/2/layout/IconVerticalSolidList"/>
    <dgm:cxn modelId="{BB8C9D2B-F996-4439-823C-DEB9758B495F}" type="presParOf" srcId="{D622B620-AFA3-4B0C-AF9D-CB67BEA36060}" destId="{66DD11A7-5842-41C7-8D03-13C9F48EA0F0}" srcOrd="1" destOrd="0" presId="urn:microsoft.com/office/officeart/2018/2/layout/IconVerticalSolidList"/>
    <dgm:cxn modelId="{C2C35592-7146-408C-AA26-1189B3BE9F14}" type="presParOf" srcId="{D622B620-AFA3-4B0C-AF9D-CB67BEA36060}" destId="{011B4B56-B059-49DB-A81A-44B1B0491E8A}" srcOrd="2" destOrd="0" presId="urn:microsoft.com/office/officeart/2018/2/layout/IconVerticalSolidList"/>
    <dgm:cxn modelId="{CD2C9569-AC7E-4524-80B5-A23C4ABD06F8}" type="presParOf" srcId="{D622B620-AFA3-4B0C-AF9D-CB67BEA36060}" destId="{0D3EF020-08F3-4092-AA16-6B5F10500797}" srcOrd="3" destOrd="0" presId="urn:microsoft.com/office/officeart/2018/2/layout/IconVerticalSolidList"/>
    <dgm:cxn modelId="{F7EDF213-F581-4A35-9E40-0C7667E65DAE}" type="presParOf" srcId="{C7448512-89A6-4529-8B11-74AAB01CAB3F}" destId="{B7A8CCCF-CBDC-4403-AF8B-6B9881B96708}" srcOrd="3" destOrd="0" presId="urn:microsoft.com/office/officeart/2018/2/layout/IconVerticalSolidList"/>
    <dgm:cxn modelId="{087F4625-3404-47CE-914F-793B4388A69C}" type="presParOf" srcId="{C7448512-89A6-4529-8B11-74AAB01CAB3F}" destId="{8EEA39C0-2EF2-4309-BE32-EC6A645D597C}" srcOrd="4" destOrd="0" presId="urn:microsoft.com/office/officeart/2018/2/layout/IconVerticalSolidList"/>
    <dgm:cxn modelId="{6A2B4E97-D771-406A-BDAA-98E71C8C980E}" type="presParOf" srcId="{8EEA39C0-2EF2-4309-BE32-EC6A645D597C}" destId="{D53B21E9-9765-4A6E-BA56-456EFCC07276}" srcOrd="0" destOrd="0" presId="urn:microsoft.com/office/officeart/2018/2/layout/IconVerticalSolidList"/>
    <dgm:cxn modelId="{F68DB915-1F7B-441A-B718-6C50E9511332}" type="presParOf" srcId="{8EEA39C0-2EF2-4309-BE32-EC6A645D597C}" destId="{32463F38-DE96-4CBC-AFCD-A09C58E89F04}" srcOrd="1" destOrd="0" presId="urn:microsoft.com/office/officeart/2018/2/layout/IconVerticalSolidList"/>
    <dgm:cxn modelId="{9D225A05-5C6E-4F72-AC29-F7BB5B8CB83A}" type="presParOf" srcId="{8EEA39C0-2EF2-4309-BE32-EC6A645D597C}" destId="{7D3D0C73-8612-4833-9F22-5856878E2C63}" srcOrd="2" destOrd="0" presId="urn:microsoft.com/office/officeart/2018/2/layout/IconVerticalSolidList"/>
    <dgm:cxn modelId="{668C6C51-FD93-414E-8D55-7630D589B129}" type="presParOf" srcId="{8EEA39C0-2EF2-4309-BE32-EC6A645D597C}" destId="{20865BC7-CD7E-4F6E-87AC-3469B42266D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4826556A-275F-42BF-95C7-A26FA80944F0}"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4BB10A4F-671B-449F-A866-833270C6F29C}">
      <dgm:prSet/>
      <dgm:spPr/>
      <dgm:t>
        <a:bodyPr/>
        <a:lstStyle/>
        <a:p>
          <a:r>
            <a:rPr lang="en-GB"/>
            <a:t>The IMC Plan be deliberately implemented to ensure achievement of the Foundation’s objectives</a:t>
          </a:r>
          <a:endParaRPr lang="en-US"/>
        </a:p>
      </dgm:t>
    </dgm:pt>
    <dgm:pt modelId="{E6EB6C8E-764B-46BF-AC1A-894E92C68095}" type="parTrans" cxnId="{845A8BE5-0F4C-4289-A361-929F7C548AE2}">
      <dgm:prSet/>
      <dgm:spPr/>
      <dgm:t>
        <a:bodyPr/>
        <a:lstStyle/>
        <a:p>
          <a:endParaRPr lang="en-US"/>
        </a:p>
      </dgm:t>
    </dgm:pt>
    <dgm:pt modelId="{5B1C2929-F50E-4A92-A961-F01831F037EF}" type="sibTrans" cxnId="{845A8BE5-0F4C-4289-A361-929F7C548AE2}">
      <dgm:prSet/>
      <dgm:spPr/>
      <dgm:t>
        <a:bodyPr/>
        <a:lstStyle/>
        <a:p>
          <a:endParaRPr lang="en-US"/>
        </a:p>
      </dgm:t>
    </dgm:pt>
    <dgm:pt modelId="{56B000CF-270A-48D6-880C-679BB921343A}">
      <dgm:prSet/>
      <dgm:spPr/>
      <dgm:t>
        <a:bodyPr/>
        <a:lstStyle/>
        <a:p>
          <a:r>
            <a:rPr lang="en-GB"/>
            <a:t>A well-qualified team of Public Relations Professionals be recruited</a:t>
          </a:r>
          <a:endParaRPr lang="en-US"/>
        </a:p>
      </dgm:t>
    </dgm:pt>
    <dgm:pt modelId="{82DE3853-EA48-4235-8CFF-88C6D744459F}" type="parTrans" cxnId="{CB02613F-15E9-4BAD-A7CE-7D6319B12CE6}">
      <dgm:prSet/>
      <dgm:spPr/>
      <dgm:t>
        <a:bodyPr/>
        <a:lstStyle/>
        <a:p>
          <a:endParaRPr lang="en-US"/>
        </a:p>
      </dgm:t>
    </dgm:pt>
    <dgm:pt modelId="{E0C93BED-D985-4559-880C-765C4FE7989E}" type="sibTrans" cxnId="{CB02613F-15E9-4BAD-A7CE-7D6319B12CE6}">
      <dgm:prSet/>
      <dgm:spPr/>
      <dgm:t>
        <a:bodyPr/>
        <a:lstStyle/>
        <a:p>
          <a:endParaRPr lang="en-US"/>
        </a:p>
      </dgm:t>
    </dgm:pt>
    <dgm:pt modelId="{0B87C99A-03C1-477D-BBBB-8AE70ADB6B7C}">
      <dgm:prSet/>
      <dgm:spPr/>
      <dgm:t>
        <a:bodyPr/>
        <a:lstStyle/>
        <a:p>
          <a:r>
            <a:rPr lang="en-GB" dirty="0"/>
            <a:t>D</a:t>
          </a:r>
          <a:r>
            <a:rPr lang="en-US" dirty="0" err="1"/>
            <a:t>evelop</a:t>
          </a:r>
          <a:r>
            <a:rPr lang="en-US" dirty="0"/>
            <a:t> a strategic partnership with the media and influencers</a:t>
          </a:r>
        </a:p>
      </dgm:t>
    </dgm:pt>
    <dgm:pt modelId="{6E2CD0E7-9A1A-4B10-85F7-97BD72C270A2}" type="parTrans" cxnId="{2C13F011-1F92-4758-AAB9-FAB2808556BC}">
      <dgm:prSet/>
      <dgm:spPr/>
      <dgm:t>
        <a:bodyPr/>
        <a:lstStyle/>
        <a:p>
          <a:endParaRPr lang="en-US"/>
        </a:p>
      </dgm:t>
    </dgm:pt>
    <dgm:pt modelId="{8ACC1CF6-693D-4F8B-884D-72680F44AD2E}" type="sibTrans" cxnId="{2C13F011-1F92-4758-AAB9-FAB2808556BC}">
      <dgm:prSet/>
      <dgm:spPr/>
      <dgm:t>
        <a:bodyPr/>
        <a:lstStyle/>
        <a:p>
          <a:endParaRPr lang="en-US"/>
        </a:p>
      </dgm:t>
    </dgm:pt>
    <dgm:pt modelId="{FD85D388-4A2F-43A9-B5E4-92679719B7BD}">
      <dgm:prSet/>
      <dgm:spPr/>
      <dgm:t>
        <a:bodyPr/>
        <a:lstStyle/>
        <a:p>
          <a:r>
            <a:rPr lang="en-US"/>
            <a:t>Put in place a</a:t>
          </a:r>
          <a:r>
            <a:rPr lang="en-GB"/>
            <a:t> well-coordinated social media team to keep the public engaged </a:t>
          </a:r>
          <a:endParaRPr lang="en-US"/>
        </a:p>
      </dgm:t>
    </dgm:pt>
    <dgm:pt modelId="{32812599-88D4-4A79-9D0B-2AD67E0520A9}" type="parTrans" cxnId="{6F6250F6-D3B0-44B9-89DB-7D3EAE94CCAA}">
      <dgm:prSet/>
      <dgm:spPr/>
      <dgm:t>
        <a:bodyPr/>
        <a:lstStyle/>
        <a:p>
          <a:endParaRPr lang="en-US"/>
        </a:p>
      </dgm:t>
    </dgm:pt>
    <dgm:pt modelId="{73FE7AEB-508B-4F1B-94BD-4A3D68492525}" type="sibTrans" cxnId="{6F6250F6-D3B0-44B9-89DB-7D3EAE94CCAA}">
      <dgm:prSet/>
      <dgm:spPr/>
      <dgm:t>
        <a:bodyPr/>
        <a:lstStyle/>
        <a:p>
          <a:endParaRPr lang="en-US"/>
        </a:p>
      </dgm:t>
    </dgm:pt>
    <dgm:pt modelId="{E3530A37-2ED3-4895-8978-A72C64648BB7}">
      <dgm:prSet/>
      <dgm:spPr/>
      <dgm:t>
        <a:bodyPr/>
        <a:lstStyle/>
        <a:p>
          <a:r>
            <a:rPr lang="en-GB"/>
            <a:t>IMC should not be</a:t>
          </a:r>
          <a:r>
            <a:rPr lang="en-US"/>
            <a:t> seen as</a:t>
          </a:r>
          <a:r>
            <a:rPr lang="en-GB"/>
            <a:t> a one-off campaign but an ongoing process.</a:t>
          </a:r>
          <a:endParaRPr lang="en-US"/>
        </a:p>
      </dgm:t>
    </dgm:pt>
    <dgm:pt modelId="{C3C72FF9-0D9A-4326-8EA5-2B2E96736899}" type="parTrans" cxnId="{273992E9-9261-4912-AD84-606F101FCA93}">
      <dgm:prSet/>
      <dgm:spPr/>
      <dgm:t>
        <a:bodyPr/>
        <a:lstStyle/>
        <a:p>
          <a:endParaRPr lang="en-US"/>
        </a:p>
      </dgm:t>
    </dgm:pt>
    <dgm:pt modelId="{1DE36F7A-8134-4C78-82F0-E6278DEBFC0C}" type="sibTrans" cxnId="{273992E9-9261-4912-AD84-606F101FCA93}">
      <dgm:prSet/>
      <dgm:spPr/>
      <dgm:t>
        <a:bodyPr/>
        <a:lstStyle/>
        <a:p>
          <a:endParaRPr lang="en-US"/>
        </a:p>
      </dgm:t>
    </dgm:pt>
    <dgm:pt modelId="{0EEF6D50-FC41-44BE-A4E5-8941BAE04480}" type="pres">
      <dgm:prSet presAssocID="{4826556A-275F-42BF-95C7-A26FA80944F0}" presName="root" presStyleCnt="0">
        <dgm:presLayoutVars>
          <dgm:dir/>
          <dgm:resizeHandles val="exact"/>
        </dgm:presLayoutVars>
      </dgm:prSet>
      <dgm:spPr/>
    </dgm:pt>
    <dgm:pt modelId="{91EFFA81-7913-454B-9DC6-32F20D05D72C}" type="pres">
      <dgm:prSet presAssocID="{4BB10A4F-671B-449F-A866-833270C6F29C}" presName="compNode" presStyleCnt="0"/>
      <dgm:spPr/>
    </dgm:pt>
    <dgm:pt modelId="{B8C78F51-62CA-4CAD-8421-7A69DDB6E52B}" type="pres">
      <dgm:prSet presAssocID="{4BB10A4F-671B-449F-A866-833270C6F29C}" presName="bgRect" presStyleLbl="bgShp" presStyleIdx="0" presStyleCnt="5"/>
      <dgm:spPr/>
    </dgm:pt>
    <dgm:pt modelId="{B17E0B76-CF22-42C5-9D6E-1572E2342901}" type="pres">
      <dgm:prSet presAssocID="{4BB10A4F-671B-449F-A866-833270C6F29C}"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llseye"/>
        </a:ext>
      </dgm:extLst>
    </dgm:pt>
    <dgm:pt modelId="{C1C08D0E-C8AE-456F-A4B2-2D9C2BC7FF71}" type="pres">
      <dgm:prSet presAssocID="{4BB10A4F-671B-449F-A866-833270C6F29C}" presName="spaceRect" presStyleCnt="0"/>
      <dgm:spPr/>
    </dgm:pt>
    <dgm:pt modelId="{4469F7C6-C755-42E3-A8A5-2E644CBF7FE0}" type="pres">
      <dgm:prSet presAssocID="{4BB10A4F-671B-449F-A866-833270C6F29C}" presName="parTx" presStyleLbl="revTx" presStyleIdx="0" presStyleCnt="5">
        <dgm:presLayoutVars>
          <dgm:chMax val="0"/>
          <dgm:chPref val="0"/>
        </dgm:presLayoutVars>
      </dgm:prSet>
      <dgm:spPr/>
    </dgm:pt>
    <dgm:pt modelId="{F82B141E-2275-4DBF-B075-B102B9F2F5C4}" type="pres">
      <dgm:prSet presAssocID="{5B1C2929-F50E-4A92-A961-F01831F037EF}" presName="sibTrans" presStyleCnt="0"/>
      <dgm:spPr/>
    </dgm:pt>
    <dgm:pt modelId="{B31CFEE9-4A08-4AC4-92E3-E80831C60734}" type="pres">
      <dgm:prSet presAssocID="{56B000CF-270A-48D6-880C-679BB921343A}" presName="compNode" presStyleCnt="0"/>
      <dgm:spPr/>
    </dgm:pt>
    <dgm:pt modelId="{33FCEA2C-DEEB-4F7C-ACED-6F3D3712EB31}" type="pres">
      <dgm:prSet presAssocID="{56B000CF-270A-48D6-880C-679BB921343A}" presName="bgRect" presStyleLbl="bgShp" presStyleIdx="1" presStyleCnt="5"/>
      <dgm:spPr/>
    </dgm:pt>
    <dgm:pt modelId="{1AAF206B-E9A1-4399-9749-7481B2264B72}" type="pres">
      <dgm:prSet presAssocID="{56B000CF-270A-48D6-880C-679BB921343A}"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Users"/>
        </a:ext>
      </dgm:extLst>
    </dgm:pt>
    <dgm:pt modelId="{0C86D3DF-A8D3-45C4-BE4D-04A894D9B4F0}" type="pres">
      <dgm:prSet presAssocID="{56B000CF-270A-48D6-880C-679BB921343A}" presName="spaceRect" presStyleCnt="0"/>
      <dgm:spPr/>
    </dgm:pt>
    <dgm:pt modelId="{14494702-7A05-4CBF-8024-29E4C993E9EC}" type="pres">
      <dgm:prSet presAssocID="{56B000CF-270A-48D6-880C-679BB921343A}" presName="parTx" presStyleLbl="revTx" presStyleIdx="1" presStyleCnt="5">
        <dgm:presLayoutVars>
          <dgm:chMax val="0"/>
          <dgm:chPref val="0"/>
        </dgm:presLayoutVars>
      </dgm:prSet>
      <dgm:spPr/>
    </dgm:pt>
    <dgm:pt modelId="{5C13C9E2-BDC3-4A1F-8D05-982051C1FA73}" type="pres">
      <dgm:prSet presAssocID="{E0C93BED-D985-4559-880C-765C4FE7989E}" presName="sibTrans" presStyleCnt="0"/>
      <dgm:spPr/>
    </dgm:pt>
    <dgm:pt modelId="{70E76D95-6177-4B73-8FA0-2428AE40D8C3}" type="pres">
      <dgm:prSet presAssocID="{0B87C99A-03C1-477D-BBBB-8AE70ADB6B7C}" presName="compNode" presStyleCnt="0"/>
      <dgm:spPr/>
    </dgm:pt>
    <dgm:pt modelId="{4DC24A95-1163-4DF7-9AE5-FAE71D1AC87E}" type="pres">
      <dgm:prSet presAssocID="{0B87C99A-03C1-477D-BBBB-8AE70ADB6B7C}" presName="bgRect" presStyleLbl="bgShp" presStyleIdx="2" presStyleCnt="5"/>
      <dgm:spPr/>
    </dgm:pt>
    <dgm:pt modelId="{8E44AE47-152A-43A7-88AA-D219D996E6F4}" type="pres">
      <dgm:prSet presAssocID="{0B87C99A-03C1-477D-BBBB-8AE70ADB6B7C}"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Handshake"/>
        </a:ext>
      </dgm:extLst>
    </dgm:pt>
    <dgm:pt modelId="{152157E8-1961-4E8B-9292-72C98F70E039}" type="pres">
      <dgm:prSet presAssocID="{0B87C99A-03C1-477D-BBBB-8AE70ADB6B7C}" presName="spaceRect" presStyleCnt="0"/>
      <dgm:spPr/>
    </dgm:pt>
    <dgm:pt modelId="{FF74BB5C-5BDB-4C23-9F4E-D4F40A16021A}" type="pres">
      <dgm:prSet presAssocID="{0B87C99A-03C1-477D-BBBB-8AE70ADB6B7C}" presName="parTx" presStyleLbl="revTx" presStyleIdx="2" presStyleCnt="5">
        <dgm:presLayoutVars>
          <dgm:chMax val="0"/>
          <dgm:chPref val="0"/>
        </dgm:presLayoutVars>
      </dgm:prSet>
      <dgm:spPr/>
    </dgm:pt>
    <dgm:pt modelId="{A1DB30E9-EB29-4B22-9E9F-8B7316B957CA}" type="pres">
      <dgm:prSet presAssocID="{8ACC1CF6-693D-4F8B-884D-72680F44AD2E}" presName="sibTrans" presStyleCnt="0"/>
      <dgm:spPr/>
    </dgm:pt>
    <dgm:pt modelId="{7686F4DD-9F6C-4E49-AC23-373146951097}" type="pres">
      <dgm:prSet presAssocID="{FD85D388-4A2F-43A9-B5E4-92679719B7BD}" presName="compNode" presStyleCnt="0"/>
      <dgm:spPr/>
    </dgm:pt>
    <dgm:pt modelId="{19B3C2A2-71E6-43FD-8A5B-B300D22C87D3}" type="pres">
      <dgm:prSet presAssocID="{FD85D388-4A2F-43A9-B5E4-92679719B7BD}" presName="bgRect" presStyleLbl="bgShp" presStyleIdx="3" presStyleCnt="5"/>
      <dgm:spPr/>
    </dgm:pt>
    <dgm:pt modelId="{E656CB65-4860-4321-A552-579BBC1CA6A5}" type="pres">
      <dgm:prSet presAssocID="{FD85D388-4A2F-43A9-B5E4-92679719B7BD}"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roup"/>
        </a:ext>
      </dgm:extLst>
    </dgm:pt>
    <dgm:pt modelId="{B9C50CBB-94C6-4246-AEDC-52318C8CF399}" type="pres">
      <dgm:prSet presAssocID="{FD85D388-4A2F-43A9-B5E4-92679719B7BD}" presName="spaceRect" presStyleCnt="0"/>
      <dgm:spPr/>
    </dgm:pt>
    <dgm:pt modelId="{8681B12C-32F1-43B9-AE3F-320C287E535E}" type="pres">
      <dgm:prSet presAssocID="{FD85D388-4A2F-43A9-B5E4-92679719B7BD}" presName="parTx" presStyleLbl="revTx" presStyleIdx="3" presStyleCnt="5">
        <dgm:presLayoutVars>
          <dgm:chMax val="0"/>
          <dgm:chPref val="0"/>
        </dgm:presLayoutVars>
      </dgm:prSet>
      <dgm:spPr/>
    </dgm:pt>
    <dgm:pt modelId="{25C8CF8E-B310-4F55-AC76-EE723C0CA611}" type="pres">
      <dgm:prSet presAssocID="{73FE7AEB-508B-4F1B-94BD-4A3D68492525}" presName="sibTrans" presStyleCnt="0"/>
      <dgm:spPr/>
    </dgm:pt>
    <dgm:pt modelId="{B5DBB05A-6823-4B94-B7EA-7FF9E0BBC44D}" type="pres">
      <dgm:prSet presAssocID="{E3530A37-2ED3-4895-8978-A72C64648BB7}" presName="compNode" presStyleCnt="0"/>
      <dgm:spPr/>
    </dgm:pt>
    <dgm:pt modelId="{B7686259-D3E2-4160-88E7-B1B64CC4AD51}" type="pres">
      <dgm:prSet presAssocID="{E3530A37-2ED3-4895-8978-A72C64648BB7}" presName="bgRect" presStyleLbl="bgShp" presStyleIdx="4" presStyleCnt="5"/>
      <dgm:spPr/>
    </dgm:pt>
    <dgm:pt modelId="{38EF005E-B241-4EF1-BAEE-C80F873F99AE}" type="pres">
      <dgm:prSet presAssocID="{E3530A37-2ED3-4895-8978-A72C64648BB7}"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Optical disc"/>
        </a:ext>
      </dgm:extLst>
    </dgm:pt>
    <dgm:pt modelId="{0452E05A-7762-4F5D-B887-F41B6BCCA29C}" type="pres">
      <dgm:prSet presAssocID="{E3530A37-2ED3-4895-8978-A72C64648BB7}" presName="spaceRect" presStyleCnt="0"/>
      <dgm:spPr/>
    </dgm:pt>
    <dgm:pt modelId="{CCCD5131-9D21-442C-9095-A769BBF41CBC}" type="pres">
      <dgm:prSet presAssocID="{E3530A37-2ED3-4895-8978-A72C64648BB7}" presName="parTx" presStyleLbl="revTx" presStyleIdx="4" presStyleCnt="5">
        <dgm:presLayoutVars>
          <dgm:chMax val="0"/>
          <dgm:chPref val="0"/>
        </dgm:presLayoutVars>
      </dgm:prSet>
      <dgm:spPr/>
    </dgm:pt>
  </dgm:ptLst>
  <dgm:cxnLst>
    <dgm:cxn modelId="{2C13F011-1F92-4758-AAB9-FAB2808556BC}" srcId="{4826556A-275F-42BF-95C7-A26FA80944F0}" destId="{0B87C99A-03C1-477D-BBBB-8AE70ADB6B7C}" srcOrd="2" destOrd="0" parTransId="{6E2CD0E7-9A1A-4B10-85F7-97BD72C270A2}" sibTransId="{8ACC1CF6-693D-4F8B-884D-72680F44AD2E}"/>
    <dgm:cxn modelId="{6F50A32B-28FC-45B8-86D9-6CF6F4C6833D}" type="presOf" srcId="{FD85D388-4A2F-43A9-B5E4-92679719B7BD}" destId="{8681B12C-32F1-43B9-AE3F-320C287E535E}" srcOrd="0" destOrd="0" presId="urn:microsoft.com/office/officeart/2018/2/layout/IconVerticalSolidList"/>
    <dgm:cxn modelId="{CB02613F-15E9-4BAD-A7CE-7D6319B12CE6}" srcId="{4826556A-275F-42BF-95C7-A26FA80944F0}" destId="{56B000CF-270A-48D6-880C-679BB921343A}" srcOrd="1" destOrd="0" parTransId="{82DE3853-EA48-4235-8CFF-88C6D744459F}" sibTransId="{E0C93BED-D985-4559-880C-765C4FE7989E}"/>
    <dgm:cxn modelId="{8D92704A-B31B-406E-B07B-97C02DAB581E}" type="presOf" srcId="{E3530A37-2ED3-4895-8978-A72C64648BB7}" destId="{CCCD5131-9D21-442C-9095-A769BBF41CBC}" srcOrd="0" destOrd="0" presId="urn:microsoft.com/office/officeart/2018/2/layout/IconVerticalSolidList"/>
    <dgm:cxn modelId="{DE773473-0295-467D-A346-C0E793C54834}" type="presOf" srcId="{4826556A-275F-42BF-95C7-A26FA80944F0}" destId="{0EEF6D50-FC41-44BE-A4E5-8941BAE04480}" srcOrd="0" destOrd="0" presId="urn:microsoft.com/office/officeart/2018/2/layout/IconVerticalSolidList"/>
    <dgm:cxn modelId="{2E324E78-9465-4A7B-942B-57464A1103F6}" type="presOf" srcId="{0B87C99A-03C1-477D-BBBB-8AE70ADB6B7C}" destId="{FF74BB5C-5BDB-4C23-9F4E-D4F40A16021A}" srcOrd="0" destOrd="0" presId="urn:microsoft.com/office/officeart/2018/2/layout/IconVerticalSolidList"/>
    <dgm:cxn modelId="{1A679DA5-72E7-4A74-B9C5-BBA16E68E3D1}" type="presOf" srcId="{4BB10A4F-671B-449F-A866-833270C6F29C}" destId="{4469F7C6-C755-42E3-A8A5-2E644CBF7FE0}" srcOrd="0" destOrd="0" presId="urn:microsoft.com/office/officeart/2018/2/layout/IconVerticalSolidList"/>
    <dgm:cxn modelId="{CEAF81B4-82B9-474C-847A-017E9E7A9770}" type="presOf" srcId="{56B000CF-270A-48D6-880C-679BB921343A}" destId="{14494702-7A05-4CBF-8024-29E4C993E9EC}" srcOrd="0" destOrd="0" presId="urn:microsoft.com/office/officeart/2018/2/layout/IconVerticalSolidList"/>
    <dgm:cxn modelId="{845A8BE5-0F4C-4289-A361-929F7C548AE2}" srcId="{4826556A-275F-42BF-95C7-A26FA80944F0}" destId="{4BB10A4F-671B-449F-A866-833270C6F29C}" srcOrd="0" destOrd="0" parTransId="{E6EB6C8E-764B-46BF-AC1A-894E92C68095}" sibTransId="{5B1C2929-F50E-4A92-A961-F01831F037EF}"/>
    <dgm:cxn modelId="{273992E9-9261-4912-AD84-606F101FCA93}" srcId="{4826556A-275F-42BF-95C7-A26FA80944F0}" destId="{E3530A37-2ED3-4895-8978-A72C64648BB7}" srcOrd="4" destOrd="0" parTransId="{C3C72FF9-0D9A-4326-8EA5-2B2E96736899}" sibTransId="{1DE36F7A-8134-4C78-82F0-E6278DEBFC0C}"/>
    <dgm:cxn modelId="{6F6250F6-D3B0-44B9-89DB-7D3EAE94CCAA}" srcId="{4826556A-275F-42BF-95C7-A26FA80944F0}" destId="{FD85D388-4A2F-43A9-B5E4-92679719B7BD}" srcOrd="3" destOrd="0" parTransId="{32812599-88D4-4A79-9D0B-2AD67E0520A9}" sibTransId="{73FE7AEB-508B-4F1B-94BD-4A3D68492525}"/>
    <dgm:cxn modelId="{9CEB0808-6736-49AE-869E-AEFF2E1AA95F}" type="presParOf" srcId="{0EEF6D50-FC41-44BE-A4E5-8941BAE04480}" destId="{91EFFA81-7913-454B-9DC6-32F20D05D72C}" srcOrd="0" destOrd="0" presId="urn:microsoft.com/office/officeart/2018/2/layout/IconVerticalSolidList"/>
    <dgm:cxn modelId="{8E60B37F-1F2E-4383-B836-6F6A342B0233}" type="presParOf" srcId="{91EFFA81-7913-454B-9DC6-32F20D05D72C}" destId="{B8C78F51-62CA-4CAD-8421-7A69DDB6E52B}" srcOrd="0" destOrd="0" presId="urn:microsoft.com/office/officeart/2018/2/layout/IconVerticalSolidList"/>
    <dgm:cxn modelId="{09C57F01-5522-486B-BD37-28CDAC5D3079}" type="presParOf" srcId="{91EFFA81-7913-454B-9DC6-32F20D05D72C}" destId="{B17E0B76-CF22-42C5-9D6E-1572E2342901}" srcOrd="1" destOrd="0" presId="urn:microsoft.com/office/officeart/2018/2/layout/IconVerticalSolidList"/>
    <dgm:cxn modelId="{E8D6D143-04EA-4E0C-86A0-30C82C569E03}" type="presParOf" srcId="{91EFFA81-7913-454B-9DC6-32F20D05D72C}" destId="{C1C08D0E-C8AE-456F-A4B2-2D9C2BC7FF71}" srcOrd="2" destOrd="0" presId="urn:microsoft.com/office/officeart/2018/2/layout/IconVerticalSolidList"/>
    <dgm:cxn modelId="{FD2BCE29-7AA6-4F3C-8C1C-99DFAA98651E}" type="presParOf" srcId="{91EFFA81-7913-454B-9DC6-32F20D05D72C}" destId="{4469F7C6-C755-42E3-A8A5-2E644CBF7FE0}" srcOrd="3" destOrd="0" presId="urn:microsoft.com/office/officeart/2018/2/layout/IconVerticalSolidList"/>
    <dgm:cxn modelId="{AC2E32F5-A5CC-4CF7-93CB-C81F27DA431E}" type="presParOf" srcId="{0EEF6D50-FC41-44BE-A4E5-8941BAE04480}" destId="{F82B141E-2275-4DBF-B075-B102B9F2F5C4}" srcOrd="1" destOrd="0" presId="urn:microsoft.com/office/officeart/2018/2/layout/IconVerticalSolidList"/>
    <dgm:cxn modelId="{22D09D75-68B5-4060-B4C6-E024DC323936}" type="presParOf" srcId="{0EEF6D50-FC41-44BE-A4E5-8941BAE04480}" destId="{B31CFEE9-4A08-4AC4-92E3-E80831C60734}" srcOrd="2" destOrd="0" presId="urn:microsoft.com/office/officeart/2018/2/layout/IconVerticalSolidList"/>
    <dgm:cxn modelId="{68D31484-ECC7-4BB3-9608-059FE290AD4D}" type="presParOf" srcId="{B31CFEE9-4A08-4AC4-92E3-E80831C60734}" destId="{33FCEA2C-DEEB-4F7C-ACED-6F3D3712EB31}" srcOrd="0" destOrd="0" presId="urn:microsoft.com/office/officeart/2018/2/layout/IconVerticalSolidList"/>
    <dgm:cxn modelId="{1AB95110-A1BB-4C7E-8C28-09CB6B6A452E}" type="presParOf" srcId="{B31CFEE9-4A08-4AC4-92E3-E80831C60734}" destId="{1AAF206B-E9A1-4399-9749-7481B2264B72}" srcOrd="1" destOrd="0" presId="urn:microsoft.com/office/officeart/2018/2/layout/IconVerticalSolidList"/>
    <dgm:cxn modelId="{93C42B8F-AC93-4BCF-8F50-7E552F76EBD1}" type="presParOf" srcId="{B31CFEE9-4A08-4AC4-92E3-E80831C60734}" destId="{0C86D3DF-A8D3-45C4-BE4D-04A894D9B4F0}" srcOrd="2" destOrd="0" presId="urn:microsoft.com/office/officeart/2018/2/layout/IconVerticalSolidList"/>
    <dgm:cxn modelId="{9809E853-CEF6-4944-843E-39815F975DBF}" type="presParOf" srcId="{B31CFEE9-4A08-4AC4-92E3-E80831C60734}" destId="{14494702-7A05-4CBF-8024-29E4C993E9EC}" srcOrd="3" destOrd="0" presId="urn:microsoft.com/office/officeart/2018/2/layout/IconVerticalSolidList"/>
    <dgm:cxn modelId="{1D1A2FC3-A97E-4C6B-99B0-5514059F95CA}" type="presParOf" srcId="{0EEF6D50-FC41-44BE-A4E5-8941BAE04480}" destId="{5C13C9E2-BDC3-4A1F-8D05-982051C1FA73}" srcOrd="3" destOrd="0" presId="urn:microsoft.com/office/officeart/2018/2/layout/IconVerticalSolidList"/>
    <dgm:cxn modelId="{4525E1E9-ADB2-4297-8038-C0F75D674809}" type="presParOf" srcId="{0EEF6D50-FC41-44BE-A4E5-8941BAE04480}" destId="{70E76D95-6177-4B73-8FA0-2428AE40D8C3}" srcOrd="4" destOrd="0" presId="urn:microsoft.com/office/officeart/2018/2/layout/IconVerticalSolidList"/>
    <dgm:cxn modelId="{5B30C81C-D53B-461D-8584-ADFF695B3DF9}" type="presParOf" srcId="{70E76D95-6177-4B73-8FA0-2428AE40D8C3}" destId="{4DC24A95-1163-4DF7-9AE5-FAE71D1AC87E}" srcOrd="0" destOrd="0" presId="urn:microsoft.com/office/officeart/2018/2/layout/IconVerticalSolidList"/>
    <dgm:cxn modelId="{FCCAA692-5518-4EA1-9DBD-02B1B746DD83}" type="presParOf" srcId="{70E76D95-6177-4B73-8FA0-2428AE40D8C3}" destId="{8E44AE47-152A-43A7-88AA-D219D996E6F4}" srcOrd="1" destOrd="0" presId="urn:microsoft.com/office/officeart/2018/2/layout/IconVerticalSolidList"/>
    <dgm:cxn modelId="{304466E0-0E72-4CD4-A430-6E0FD06F68AB}" type="presParOf" srcId="{70E76D95-6177-4B73-8FA0-2428AE40D8C3}" destId="{152157E8-1961-4E8B-9292-72C98F70E039}" srcOrd="2" destOrd="0" presId="urn:microsoft.com/office/officeart/2018/2/layout/IconVerticalSolidList"/>
    <dgm:cxn modelId="{67815F0C-6085-41ED-B721-3B76D2D30D28}" type="presParOf" srcId="{70E76D95-6177-4B73-8FA0-2428AE40D8C3}" destId="{FF74BB5C-5BDB-4C23-9F4E-D4F40A16021A}" srcOrd="3" destOrd="0" presId="urn:microsoft.com/office/officeart/2018/2/layout/IconVerticalSolidList"/>
    <dgm:cxn modelId="{F6FCBEE7-A5D8-4962-BC34-71B55B472DB8}" type="presParOf" srcId="{0EEF6D50-FC41-44BE-A4E5-8941BAE04480}" destId="{A1DB30E9-EB29-4B22-9E9F-8B7316B957CA}" srcOrd="5" destOrd="0" presId="urn:microsoft.com/office/officeart/2018/2/layout/IconVerticalSolidList"/>
    <dgm:cxn modelId="{CB73675B-5108-4DE5-A5B1-AF7DAAF23400}" type="presParOf" srcId="{0EEF6D50-FC41-44BE-A4E5-8941BAE04480}" destId="{7686F4DD-9F6C-4E49-AC23-373146951097}" srcOrd="6" destOrd="0" presId="urn:microsoft.com/office/officeart/2018/2/layout/IconVerticalSolidList"/>
    <dgm:cxn modelId="{D9D6388F-AC6B-4686-A38E-D061044B6780}" type="presParOf" srcId="{7686F4DD-9F6C-4E49-AC23-373146951097}" destId="{19B3C2A2-71E6-43FD-8A5B-B300D22C87D3}" srcOrd="0" destOrd="0" presId="urn:microsoft.com/office/officeart/2018/2/layout/IconVerticalSolidList"/>
    <dgm:cxn modelId="{4F3331C5-DF69-4943-A4B0-C22712563C0D}" type="presParOf" srcId="{7686F4DD-9F6C-4E49-AC23-373146951097}" destId="{E656CB65-4860-4321-A552-579BBC1CA6A5}" srcOrd="1" destOrd="0" presId="urn:microsoft.com/office/officeart/2018/2/layout/IconVerticalSolidList"/>
    <dgm:cxn modelId="{9200B7E8-76C9-49D3-A48E-3FD93E606B6D}" type="presParOf" srcId="{7686F4DD-9F6C-4E49-AC23-373146951097}" destId="{B9C50CBB-94C6-4246-AEDC-52318C8CF399}" srcOrd="2" destOrd="0" presId="urn:microsoft.com/office/officeart/2018/2/layout/IconVerticalSolidList"/>
    <dgm:cxn modelId="{533B4536-C22E-4573-93F7-D19D6E2667D8}" type="presParOf" srcId="{7686F4DD-9F6C-4E49-AC23-373146951097}" destId="{8681B12C-32F1-43B9-AE3F-320C287E535E}" srcOrd="3" destOrd="0" presId="urn:microsoft.com/office/officeart/2018/2/layout/IconVerticalSolidList"/>
    <dgm:cxn modelId="{02115019-5675-45B1-87FE-4C99215DC667}" type="presParOf" srcId="{0EEF6D50-FC41-44BE-A4E5-8941BAE04480}" destId="{25C8CF8E-B310-4F55-AC76-EE723C0CA611}" srcOrd="7" destOrd="0" presId="urn:microsoft.com/office/officeart/2018/2/layout/IconVerticalSolidList"/>
    <dgm:cxn modelId="{E31B70C2-E6FC-41AF-8EF2-30E625209DA1}" type="presParOf" srcId="{0EEF6D50-FC41-44BE-A4E5-8941BAE04480}" destId="{B5DBB05A-6823-4B94-B7EA-7FF9E0BBC44D}" srcOrd="8" destOrd="0" presId="urn:microsoft.com/office/officeart/2018/2/layout/IconVerticalSolidList"/>
    <dgm:cxn modelId="{45AC0354-F26C-40B5-91D5-B8E91BD4D18E}" type="presParOf" srcId="{B5DBB05A-6823-4B94-B7EA-7FF9E0BBC44D}" destId="{B7686259-D3E2-4160-88E7-B1B64CC4AD51}" srcOrd="0" destOrd="0" presId="urn:microsoft.com/office/officeart/2018/2/layout/IconVerticalSolidList"/>
    <dgm:cxn modelId="{2E582E7D-89B0-410F-B19D-0E8DE8A9A450}" type="presParOf" srcId="{B5DBB05A-6823-4B94-B7EA-7FF9E0BBC44D}" destId="{38EF005E-B241-4EF1-BAEE-C80F873F99AE}" srcOrd="1" destOrd="0" presId="urn:microsoft.com/office/officeart/2018/2/layout/IconVerticalSolidList"/>
    <dgm:cxn modelId="{77F62FE1-9AC1-4063-85EF-EA8D5CE943D7}" type="presParOf" srcId="{B5DBB05A-6823-4B94-B7EA-7FF9E0BBC44D}" destId="{0452E05A-7762-4F5D-B887-F41B6BCCA29C}" srcOrd="2" destOrd="0" presId="urn:microsoft.com/office/officeart/2018/2/layout/IconVerticalSolidList"/>
    <dgm:cxn modelId="{D11B03B0-AE6D-4F02-ACAC-8B940D025755}" type="presParOf" srcId="{B5DBB05A-6823-4B94-B7EA-7FF9E0BBC44D}" destId="{CCCD5131-9D21-442C-9095-A769BBF41CB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64B424-CDC0-4370-9596-30AFB10C689A}">
      <dsp:nvSpPr>
        <dsp:cNvPr id="0" name=""/>
        <dsp:cNvSpPr/>
      </dsp:nvSpPr>
      <dsp:spPr>
        <a:xfrm>
          <a:off x="221158" y="415"/>
          <a:ext cx="2732484" cy="163949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1. SELASI GLORIA KUGBLENU                                        MAPR20086</a:t>
          </a:r>
        </a:p>
      </dsp:txBody>
      <dsp:txXfrm>
        <a:off x="221158" y="415"/>
        <a:ext cx="2732484" cy="1639490"/>
      </dsp:txXfrm>
    </dsp:sp>
    <dsp:sp modelId="{6268E256-520A-429D-A55D-C9441E0AC63D}">
      <dsp:nvSpPr>
        <dsp:cNvPr id="0" name=""/>
        <dsp:cNvSpPr/>
      </dsp:nvSpPr>
      <dsp:spPr>
        <a:xfrm>
          <a:off x="3226891" y="415"/>
          <a:ext cx="2732484" cy="163949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2. SAMUEL OWUSU DARKWA                                          MAPR20077</a:t>
          </a:r>
        </a:p>
      </dsp:txBody>
      <dsp:txXfrm>
        <a:off x="3226891" y="415"/>
        <a:ext cx="2732484" cy="1639490"/>
      </dsp:txXfrm>
    </dsp:sp>
    <dsp:sp modelId="{CB84B902-0049-489E-B710-60CA73476477}">
      <dsp:nvSpPr>
        <dsp:cNvPr id="0" name=""/>
        <dsp:cNvSpPr/>
      </dsp:nvSpPr>
      <dsp:spPr>
        <a:xfrm>
          <a:off x="6232624" y="415"/>
          <a:ext cx="2732484" cy="163949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3. ALEXANDER ESEM DUMAKOR                                    MAPR 20060 </a:t>
          </a:r>
        </a:p>
      </dsp:txBody>
      <dsp:txXfrm>
        <a:off x="6232624" y="415"/>
        <a:ext cx="2732484" cy="1639490"/>
      </dsp:txXfrm>
    </dsp:sp>
    <dsp:sp modelId="{76362874-CFD0-40DA-AC51-438BC3466F0C}">
      <dsp:nvSpPr>
        <dsp:cNvPr id="0" name=""/>
        <dsp:cNvSpPr/>
      </dsp:nvSpPr>
      <dsp:spPr>
        <a:xfrm>
          <a:off x="9238357" y="415"/>
          <a:ext cx="2732484" cy="163949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4. FUMADORH PRISCILLA MAWUXORNAM                  MAPR20095</a:t>
          </a:r>
        </a:p>
      </dsp:txBody>
      <dsp:txXfrm>
        <a:off x="9238357" y="415"/>
        <a:ext cx="2732484" cy="1639490"/>
      </dsp:txXfrm>
    </dsp:sp>
    <dsp:sp modelId="{CE33F60C-733A-448B-8527-FA3A60E1A65F}">
      <dsp:nvSpPr>
        <dsp:cNvPr id="0" name=""/>
        <dsp:cNvSpPr/>
      </dsp:nvSpPr>
      <dsp:spPr>
        <a:xfrm>
          <a:off x="221158" y="1913154"/>
          <a:ext cx="2732484" cy="163949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5. WENDY SEYRAM TSEY                                                   MAPR20082</a:t>
          </a:r>
        </a:p>
      </dsp:txBody>
      <dsp:txXfrm>
        <a:off x="221158" y="1913154"/>
        <a:ext cx="2732484" cy="1639490"/>
      </dsp:txXfrm>
    </dsp:sp>
    <dsp:sp modelId="{EB731C2E-63A4-4D39-B49D-72CCE5A15340}">
      <dsp:nvSpPr>
        <dsp:cNvPr id="0" name=""/>
        <dsp:cNvSpPr/>
      </dsp:nvSpPr>
      <dsp:spPr>
        <a:xfrm>
          <a:off x="3226891" y="1913154"/>
          <a:ext cx="2732484" cy="1639490"/>
        </a:xfrm>
        <a:prstGeom prst="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6. ELIZABETH AGONOU                                                       MAPR 20006</a:t>
          </a:r>
        </a:p>
      </dsp:txBody>
      <dsp:txXfrm>
        <a:off x="3226891" y="1913154"/>
        <a:ext cx="2732484" cy="1639490"/>
      </dsp:txXfrm>
    </dsp:sp>
    <dsp:sp modelId="{447BA53F-BDAF-41F7-9FDE-6A02CD902CDE}">
      <dsp:nvSpPr>
        <dsp:cNvPr id="0" name=""/>
        <dsp:cNvSpPr/>
      </dsp:nvSpPr>
      <dsp:spPr>
        <a:xfrm>
          <a:off x="6232624" y="1913154"/>
          <a:ext cx="2732484" cy="1639490"/>
        </a:xfrm>
        <a:prstGeom prst="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7. SAMUEL SOMUAH NYARKO                                          MAPR20140</a:t>
          </a:r>
        </a:p>
      </dsp:txBody>
      <dsp:txXfrm>
        <a:off x="6232624" y="1913154"/>
        <a:ext cx="2732484" cy="1639490"/>
      </dsp:txXfrm>
    </dsp:sp>
    <dsp:sp modelId="{EA513499-58A0-457E-9BF3-AA2AF1B1C262}">
      <dsp:nvSpPr>
        <dsp:cNvPr id="0" name=""/>
        <dsp:cNvSpPr/>
      </dsp:nvSpPr>
      <dsp:spPr>
        <a:xfrm>
          <a:off x="9238357" y="1913154"/>
          <a:ext cx="2732484" cy="1639490"/>
        </a:xfrm>
        <a:prstGeom prst="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8. NATHANIEL N. EKUE MENSAH                                      MAPR20139</a:t>
          </a:r>
        </a:p>
      </dsp:txBody>
      <dsp:txXfrm>
        <a:off x="9238357" y="1913154"/>
        <a:ext cx="2732484" cy="1639490"/>
      </dsp:txXfrm>
    </dsp:sp>
    <dsp:sp modelId="{09DD591B-5695-486A-AD55-E28AA6BB91C3}">
      <dsp:nvSpPr>
        <dsp:cNvPr id="0" name=""/>
        <dsp:cNvSpPr/>
      </dsp:nvSpPr>
      <dsp:spPr>
        <a:xfrm>
          <a:off x="3226891" y="3825893"/>
          <a:ext cx="2732484" cy="1639490"/>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9. JOYCELYN ASARE-KONADU                                          MAPR 20110</a:t>
          </a:r>
        </a:p>
      </dsp:txBody>
      <dsp:txXfrm>
        <a:off x="3226891" y="3825893"/>
        <a:ext cx="2732484" cy="1639490"/>
      </dsp:txXfrm>
    </dsp:sp>
    <dsp:sp modelId="{5E2EC465-33E7-4128-B25A-F4CC736B5B53}">
      <dsp:nvSpPr>
        <dsp:cNvPr id="0" name=""/>
        <dsp:cNvSpPr/>
      </dsp:nvSpPr>
      <dsp:spPr>
        <a:xfrm>
          <a:off x="6232624" y="3825893"/>
          <a:ext cx="2732484" cy="1639490"/>
        </a:xfrm>
        <a:prstGeom prst="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a:t>10. DICKSON KYERE-DUAH                                                  MAPR20149</a:t>
          </a:r>
        </a:p>
      </dsp:txBody>
      <dsp:txXfrm>
        <a:off x="6232624" y="3825893"/>
        <a:ext cx="2732484" cy="163949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106ADFE-4268-4EBB-A355-6A2883A55704}">
      <dsp:nvSpPr>
        <dsp:cNvPr id="0" name=""/>
        <dsp:cNvSpPr/>
      </dsp:nvSpPr>
      <dsp:spPr>
        <a:xfrm>
          <a:off x="0" y="531"/>
          <a:ext cx="10515600" cy="124470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DD2C0BA-D081-40C6-9975-DB569EFFA20E}">
      <dsp:nvSpPr>
        <dsp:cNvPr id="0" name=""/>
        <dsp:cNvSpPr/>
      </dsp:nvSpPr>
      <dsp:spPr>
        <a:xfrm>
          <a:off x="376522" y="280590"/>
          <a:ext cx="684586" cy="6845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9F59F76-5F37-4718-B71B-8564DDE1A697}">
      <dsp:nvSpPr>
        <dsp:cNvPr id="0" name=""/>
        <dsp:cNvSpPr/>
      </dsp:nvSpPr>
      <dsp:spPr>
        <a:xfrm>
          <a:off x="1437631" y="531"/>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755650">
            <a:lnSpc>
              <a:spcPct val="90000"/>
            </a:lnSpc>
            <a:spcBef>
              <a:spcPct val="0"/>
            </a:spcBef>
            <a:spcAft>
              <a:spcPct val="35000"/>
            </a:spcAft>
            <a:buNone/>
          </a:pPr>
          <a:r>
            <a:rPr lang="en-GB" sz="1700" kern="1200"/>
            <a:t>Every organization both profit - making and not - for - profit needs a strategic communication to enable them deliver clear and consistent messages about their organization and its products.</a:t>
          </a:r>
          <a:endParaRPr lang="en-US" sz="1700" kern="1200"/>
        </a:p>
      </dsp:txBody>
      <dsp:txXfrm>
        <a:off x="1437631" y="531"/>
        <a:ext cx="9077968" cy="1244702"/>
      </dsp:txXfrm>
    </dsp:sp>
    <dsp:sp modelId="{BC4230E9-B000-4C74-AC4B-6CE6CB45ADCD}">
      <dsp:nvSpPr>
        <dsp:cNvPr id="0" name=""/>
        <dsp:cNvSpPr/>
      </dsp:nvSpPr>
      <dsp:spPr>
        <a:xfrm>
          <a:off x="0" y="1556410"/>
          <a:ext cx="10515600" cy="124470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9C5B4E7-EFBB-4266-8DE9-45C16514CC2A}">
      <dsp:nvSpPr>
        <dsp:cNvPr id="0" name=""/>
        <dsp:cNvSpPr/>
      </dsp:nvSpPr>
      <dsp:spPr>
        <a:xfrm>
          <a:off x="376522" y="1836468"/>
          <a:ext cx="684586" cy="6845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734A1E8C-163F-4D83-AE75-B024E6A86B05}">
      <dsp:nvSpPr>
        <dsp:cNvPr id="0" name=""/>
        <dsp:cNvSpPr/>
      </dsp:nvSpPr>
      <dsp:spPr>
        <a:xfrm>
          <a:off x="1437631" y="1556410"/>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755650">
            <a:lnSpc>
              <a:spcPct val="90000"/>
            </a:lnSpc>
            <a:spcBef>
              <a:spcPct val="0"/>
            </a:spcBef>
            <a:spcAft>
              <a:spcPct val="35000"/>
            </a:spcAft>
            <a:buNone/>
          </a:pPr>
          <a:r>
            <a:rPr lang="en-GB" sz="1700" kern="1200"/>
            <a:t>It is therefore imperative that every organization understands its target markets and their needs in order to communicate with them effectively while achieving their organizational goals. Not forgetting that a good I</a:t>
          </a:r>
          <a:r>
            <a:rPr lang="en-US" sz="1700" kern="1200"/>
            <a:t>ntegrated </a:t>
          </a:r>
          <a:r>
            <a:rPr lang="en-GB" sz="1700" kern="1200"/>
            <a:t>M</a:t>
          </a:r>
          <a:r>
            <a:rPr lang="en-US" sz="1700" kern="1200"/>
            <a:t>arketing </a:t>
          </a:r>
          <a:r>
            <a:rPr lang="en-GB" sz="1700" kern="1200"/>
            <a:t>C</a:t>
          </a:r>
          <a:r>
            <a:rPr lang="en-US" sz="1700" kern="1200"/>
            <a:t>ommunication</a:t>
          </a:r>
          <a:r>
            <a:rPr lang="en-GB" sz="1700" kern="1200"/>
            <a:t> Plan will ensure everyone is on the same page on:</a:t>
          </a:r>
          <a:endParaRPr lang="en-US" sz="1700" kern="1200"/>
        </a:p>
      </dsp:txBody>
      <dsp:txXfrm>
        <a:off x="1437631" y="1556410"/>
        <a:ext cx="9077968" cy="1244702"/>
      </dsp:txXfrm>
    </dsp:sp>
    <dsp:sp modelId="{EC73F23F-18FE-4A29-ACD7-4828437D48CD}">
      <dsp:nvSpPr>
        <dsp:cNvPr id="0" name=""/>
        <dsp:cNvSpPr/>
      </dsp:nvSpPr>
      <dsp:spPr>
        <a:xfrm>
          <a:off x="0" y="3112289"/>
          <a:ext cx="10515600" cy="124470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126AC0C-CFDD-465D-A50D-DCC3D04CF6DE}">
      <dsp:nvSpPr>
        <dsp:cNvPr id="0" name=""/>
        <dsp:cNvSpPr/>
      </dsp:nvSpPr>
      <dsp:spPr>
        <a:xfrm>
          <a:off x="376522" y="3392347"/>
          <a:ext cx="684586" cy="6845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D5EF5D8-7ECC-455A-ABCD-78D011762E1B}">
      <dsp:nvSpPr>
        <dsp:cNvPr id="0" name=""/>
        <dsp:cNvSpPr/>
      </dsp:nvSpPr>
      <dsp:spPr>
        <a:xfrm>
          <a:off x="1437631" y="3112289"/>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755650">
            <a:lnSpc>
              <a:spcPct val="90000"/>
            </a:lnSpc>
            <a:spcBef>
              <a:spcPct val="0"/>
            </a:spcBef>
            <a:spcAft>
              <a:spcPct val="35000"/>
            </a:spcAft>
            <a:buNone/>
          </a:pPr>
          <a:r>
            <a:rPr lang="en-GB" sz="1700" kern="1200"/>
            <a:t>It makes a lot of sense to have a consistent, more focused marketing and communication strategy, minus the pitfalls of becoming a company with no identity or, even worse, a contradictory identity. </a:t>
          </a:r>
          <a:endParaRPr lang="en-US" sz="1700" kern="1200"/>
        </a:p>
      </dsp:txBody>
      <dsp:txXfrm>
        <a:off x="1437631" y="3112289"/>
        <a:ext cx="9077968" cy="1244702"/>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6F15668-AB93-4FCB-8B61-254E4243C420}">
      <dsp:nvSpPr>
        <dsp:cNvPr id="0" name=""/>
        <dsp:cNvSpPr/>
      </dsp:nvSpPr>
      <dsp:spPr>
        <a:xfrm>
          <a:off x="0" y="665"/>
          <a:ext cx="12084148"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6CA9841-75AD-4BEE-AE96-9E5864E3EB97}">
      <dsp:nvSpPr>
        <dsp:cNvPr id="0" name=""/>
        <dsp:cNvSpPr/>
      </dsp:nvSpPr>
      <dsp:spPr>
        <a:xfrm>
          <a:off x="0" y="665"/>
          <a:ext cx="12084148" cy="778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a:t>Fill, C. (2002). </a:t>
          </a:r>
          <a:r>
            <a:rPr lang="en-GB" sz="2100" i="1" kern="1200"/>
            <a:t>Marketing Communications: Contexts, Strategies and Applications. </a:t>
          </a:r>
          <a:r>
            <a:rPr lang="en-GB" sz="2100" kern="1200"/>
            <a:t>Third Edition. Prentice Hall.</a:t>
          </a:r>
          <a:endParaRPr lang="en-US" sz="2100" kern="1200"/>
        </a:p>
      </dsp:txBody>
      <dsp:txXfrm>
        <a:off x="0" y="665"/>
        <a:ext cx="12084148" cy="778557"/>
      </dsp:txXfrm>
    </dsp:sp>
    <dsp:sp modelId="{1AD51DAF-3428-4C93-BA6B-40B18ADF88C8}">
      <dsp:nvSpPr>
        <dsp:cNvPr id="0" name=""/>
        <dsp:cNvSpPr/>
      </dsp:nvSpPr>
      <dsp:spPr>
        <a:xfrm>
          <a:off x="0" y="779222"/>
          <a:ext cx="12084148"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DEEAC27-4C54-4E6C-853C-2954D0876CB1}">
      <dsp:nvSpPr>
        <dsp:cNvPr id="0" name=""/>
        <dsp:cNvSpPr/>
      </dsp:nvSpPr>
      <dsp:spPr>
        <a:xfrm>
          <a:off x="0" y="779222"/>
          <a:ext cx="12084148" cy="778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a:t>Marketing Communication, 1</a:t>
          </a:r>
          <a:r>
            <a:rPr lang="en-GB" sz="2100" kern="1200" baseline="30000"/>
            <a:t>st</a:t>
          </a:r>
          <a:r>
            <a:rPr lang="en-GB" sz="2100" kern="1200"/>
            <a:t> Edition, 2014 Olumiji Kayode&amp; bookboon.com,                     ISBN 978-87-403-0674-3</a:t>
          </a:r>
          <a:endParaRPr lang="en-US" sz="2100" kern="1200"/>
        </a:p>
      </dsp:txBody>
      <dsp:txXfrm>
        <a:off x="0" y="779222"/>
        <a:ext cx="12084148" cy="778557"/>
      </dsp:txXfrm>
    </dsp:sp>
    <dsp:sp modelId="{D375F0EB-1558-43FC-9481-D26C8FACD29F}">
      <dsp:nvSpPr>
        <dsp:cNvPr id="0" name=""/>
        <dsp:cNvSpPr/>
      </dsp:nvSpPr>
      <dsp:spPr>
        <a:xfrm>
          <a:off x="0" y="1557779"/>
          <a:ext cx="12084148"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C4BC116-9178-4679-AD49-360C82F9F535}">
      <dsp:nvSpPr>
        <dsp:cNvPr id="0" name=""/>
        <dsp:cNvSpPr/>
      </dsp:nvSpPr>
      <dsp:spPr>
        <a:xfrm>
          <a:off x="0" y="1557779"/>
          <a:ext cx="12084148" cy="778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Belch and Belch (2012). </a:t>
          </a:r>
          <a:r>
            <a:rPr lang="en-GB" sz="2100" i="1" kern="1200" dirty="0"/>
            <a:t>Advertising and Promotion:</a:t>
          </a:r>
          <a:r>
            <a:rPr lang="en-GB" sz="2100" kern="1200" dirty="0"/>
            <a:t> </a:t>
          </a:r>
          <a:r>
            <a:rPr lang="en-GB" sz="2100" i="1" kern="1200" dirty="0"/>
            <a:t>An Integrated Marketing Communications Perspective.</a:t>
          </a:r>
          <a:r>
            <a:rPr lang="en-GB" sz="2100" kern="1200" dirty="0"/>
            <a:t> McGraw-Hill, Boston.</a:t>
          </a:r>
          <a:endParaRPr lang="en-US" sz="2100" kern="1200" dirty="0"/>
        </a:p>
      </dsp:txBody>
      <dsp:txXfrm>
        <a:off x="0" y="1557779"/>
        <a:ext cx="12084148" cy="778557"/>
      </dsp:txXfrm>
    </dsp:sp>
    <dsp:sp modelId="{69950651-2600-4D5A-B140-955A60A9EAE3}">
      <dsp:nvSpPr>
        <dsp:cNvPr id="0" name=""/>
        <dsp:cNvSpPr/>
      </dsp:nvSpPr>
      <dsp:spPr>
        <a:xfrm>
          <a:off x="0" y="2336336"/>
          <a:ext cx="12084148"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F0EC79A-C0EA-4416-A9F5-B96EB0095D7B}">
      <dsp:nvSpPr>
        <dsp:cNvPr id="0" name=""/>
        <dsp:cNvSpPr/>
      </dsp:nvSpPr>
      <dsp:spPr>
        <a:xfrm>
          <a:off x="0" y="2336336"/>
          <a:ext cx="12084148" cy="778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The Process of innovation and the Diffusion of Innovation. Thomas S. Robertson. </a:t>
          </a:r>
          <a:r>
            <a:rPr lang="en-GB" sz="2100" i="1" kern="1200" dirty="0"/>
            <a:t>Journal of Marketing</a:t>
          </a:r>
          <a:r>
            <a:rPr lang="en-GB" sz="2100" kern="1200" dirty="0"/>
            <a:t> Vol. 31, No.  (Jan. 1967), pp. 14-19: American Marketing Association</a:t>
          </a:r>
          <a:endParaRPr lang="en-US" sz="2100" kern="1200" dirty="0"/>
        </a:p>
      </dsp:txBody>
      <dsp:txXfrm>
        <a:off x="0" y="2336336"/>
        <a:ext cx="12084148" cy="778557"/>
      </dsp:txXfrm>
    </dsp:sp>
    <dsp:sp modelId="{30C8EA9B-7365-408D-ADBC-A0321562AE57}">
      <dsp:nvSpPr>
        <dsp:cNvPr id="0" name=""/>
        <dsp:cNvSpPr/>
      </dsp:nvSpPr>
      <dsp:spPr>
        <a:xfrm>
          <a:off x="0" y="3114894"/>
          <a:ext cx="12084148"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73F155F-DFD9-4289-8E86-44B47F352E24}">
      <dsp:nvSpPr>
        <dsp:cNvPr id="0" name=""/>
        <dsp:cNvSpPr/>
      </dsp:nvSpPr>
      <dsp:spPr>
        <a:xfrm>
          <a:off x="0" y="3114894"/>
          <a:ext cx="12084148" cy="778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a:t>Vanden Bergh, G.B and Katz, H. (1999). Advertising Principles: Choice, Challenge and Change. Lincolnwood, Illinois: NTC Business Books.</a:t>
          </a:r>
          <a:endParaRPr lang="en-US" sz="2100" kern="1200"/>
        </a:p>
      </dsp:txBody>
      <dsp:txXfrm>
        <a:off x="0" y="3114894"/>
        <a:ext cx="12084148" cy="778557"/>
      </dsp:txXfrm>
    </dsp:sp>
    <dsp:sp modelId="{D438E585-8954-44DF-A036-A57970DA252B}">
      <dsp:nvSpPr>
        <dsp:cNvPr id="0" name=""/>
        <dsp:cNvSpPr/>
      </dsp:nvSpPr>
      <dsp:spPr>
        <a:xfrm>
          <a:off x="0" y="3893451"/>
          <a:ext cx="12084148"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58F8709-3B13-41A2-BFA6-F3DEDBDAE5FD}">
      <dsp:nvSpPr>
        <dsp:cNvPr id="0" name=""/>
        <dsp:cNvSpPr/>
      </dsp:nvSpPr>
      <dsp:spPr>
        <a:xfrm>
          <a:off x="0" y="3893451"/>
          <a:ext cx="12084148" cy="778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a:t>Warshaw, R.M Engel, J.T and Kinnear, C.T (1983). Promotional Strategy. Homewood, Illinois: Richard D. Irwin.</a:t>
          </a:r>
          <a:endParaRPr lang="en-US" sz="2100" kern="1200"/>
        </a:p>
      </dsp:txBody>
      <dsp:txXfrm>
        <a:off x="0" y="3893451"/>
        <a:ext cx="12084148" cy="778557"/>
      </dsp:txXfrm>
    </dsp:sp>
    <dsp:sp modelId="{317F0391-233A-4428-9A31-E9C466EE5971}">
      <dsp:nvSpPr>
        <dsp:cNvPr id="0" name=""/>
        <dsp:cNvSpPr/>
      </dsp:nvSpPr>
      <dsp:spPr>
        <a:xfrm>
          <a:off x="0" y="4672008"/>
          <a:ext cx="12084148"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34DB379-6473-477C-87E6-AAE6BC3EAAFC}">
      <dsp:nvSpPr>
        <dsp:cNvPr id="0" name=""/>
        <dsp:cNvSpPr/>
      </dsp:nvSpPr>
      <dsp:spPr>
        <a:xfrm>
          <a:off x="0" y="4672008"/>
          <a:ext cx="12084148" cy="77855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0010" tIns="80010" rIns="80010" bIns="80010" numCol="1" spcCol="1270" anchor="t" anchorCtr="0">
          <a:noAutofit/>
        </a:bodyPr>
        <a:lstStyle/>
        <a:p>
          <a:pPr marL="0" lvl="0" indent="0" algn="l" defTabSz="933450">
            <a:lnSpc>
              <a:spcPct val="90000"/>
            </a:lnSpc>
            <a:spcBef>
              <a:spcPct val="0"/>
            </a:spcBef>
            <a:spcAft>
              <a:spcPct val="35000"/>
            </a:spcAft>
            <a:buNone/>
          </a:pPr>
          <a:r>
            <a:rPr lang="en-GB" sz="2100" kern="1200" dirty="0"/>
            <a:t>Dolan, Robert J. </a:t>
          </a:r>
          <a:r>
            <a:rPr lang="en-GB" sz="2100" kern="1200" dirty="0">
              <a:hlinkClick xmlns:r="http://schemas.openxmlformats.org/officeDocument/2006/relationships" r:id="rId1"/>
            </a:rPr>
            <a:t>"Integrated Marketing Communications."</a:t>
          </a:r>
          <a:r>
            <a:rPr lang="en-GB" sz="2100" kern="1200" dirty="0"/>
            <a:t> Harvard Business School Background Note 599-087, February 1999. (Revised June 2000.)</a:t>
          </a:r>
          <a:endParaRPr lang="en-US" sz="2100" kern="1200" dirty="0"/>
        </a:p>
      </dsp:txBody>
      <dsp:txXfrm>
        <a:off x="0" y="4672008"/>
        <a:ext cx="12084148" cy="7785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2B1AB2-3D22-4DA2-BEA0-B65EE77ABCEA}">
      <dsp:nvSpPr>
        <dsp:cNvPr id="0" name=""/>
        <dsp:cNvSpPr/>
      </dsp:nvSpPr>
      <dsp:spPr>
        <a:xfrm>
          <a:off x="0" y="133816"/>
          <a:ext cx="9315122" cy="319176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dirty="0"/>
            <a:t>AbibiNsroma Foundation (ANF) is a not-for-profit, (REG CG024162020, DSW 2525), established in 2019 in Tema, Ghana, and committed to identifying, promoting and empowering grassroots to develop innovative solutions for the developmental challenges in Ghana and Africa.</a:t>
          </a:r>
          <a:endParaRPr lang="en-US" sz="3100" kern="1200" dirty="0"/>
        </a:p>
      </dsp:txBody>
      <dsp:txXfrm>
        <a:off x="155809" y="289625"/>
        <a:ext cx="9003504" cy="2880142"/>
      </dsp:txXfrm>
    </dsp:sp>
    <dsp:sp modelId="{C6099378-5A84-4702-A9AD-C2D5C8E6C491}">
      <dsp:nvSpPr>
        <dsp:cNvPr id="0" name=""/>
        <dsp:cNvSpPr/>
      </dsp:nvSpPr>
      <dsp:spPr>
        <a:xfrm>
          <a:off x="0" y="3414857"/>
          <a:ext cx="9315122" cy="319176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18110" tIns="118110" rIns="118110" bIns="118110" numCol="1" spcCol="1270" anchor="ctr" anchorCtr="0">
          <a:noAutofit/>
        </a:bodyPr>
        <a:lstStyle/>
        <a:p>
          <a:pPr marL="0" lvl="0" indent="0" algn="l" defTabSz="1377950">
            <a:lnSpc>
              <a:spcPct val="90000"/>
            </a:lnSpc>
            <a:spcBef>
              <a:spcPct val="0"/>
            </a:spcBef>
            <a:spcAft>
              <a:spcPct val="35000"/>
            </a:spcAft>
            <a:buNone/>
          </a:pPr>
          <a:r>
            <a:rPr lang="en-GB" sz="3100" kern="1200" dirty="0"/>
            <a:t>ANF works towards their objectives through capacity building, training, research, advocacy and community development in the areas of energy, climate change and environment, natural resources, education, health and agriculture, as well as water, sanitation and hygiene to enhance Sustainable Development</a:t>
          </a:r>
          <a:endParaRPr lang="en-US" sz="3100" kern="1200" dirty="0"/>
        </a:p>
      </dsp:txBody>
      <dsp:txXfrm>
        <a:off x="155809" y="3570666"/>
        <a:ext cx="9003504" cy="28801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6930AC-BF86-43BF-9B3A-0909CD69C36E}">
      <dsp:nvSpPr>
        <dsp:cNvPr id="0" name=""/>
        <dsp:cNvSpPr/>
      </dsp:nvSpPr>
      <dsp:spPr>
        <a:xfrm>
          <a:off x="1020960" y="1820204"/>
          <a:ext cx="812006" cy="71"/>
        </a:xfrm>
        <a:prstGeom prst="rect">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D02DEC00-61C8-4865-8F4C-FD52B7D7F62A}">
      <dsp:nvSpPr>
        <dsp:cNvPr id="0" name=""/>
        <dsp:cNvSpPr/>
      </dsp:nvSpPr>
      <dsp:spPr>
        <a:xfrm>
          <a:off x="1881687" y="1752031"/>
          <a:ext cx="93380" cy="175393"/>
        </a:xfrm>
        <a:prstGeom prst="chevron">
          <a:avLst>
            <a:gd name="adj" fmla="val 90000"/>
          </a:avLst>
        </a:prstGeom>
        <a:solidFill>
          <a:schemeClr val="accent5">
            <a:tint val="40000"/>
            <a:alpha val="90000"/>
            <a:hueOff val="-396457"/>
            <a:satOff val="-1343"/>
            <a:lumOff val="-172"/>
            <a:alphaOff val="0"/>
          </a:schemeClr>
        </a:solidFill>
        <a:ln w="12700" cap="flat" cmpd="sng" algn="ctr">
          <a:solidFill>
            <a:schemeClr val="accent5">
              <a:tint val="40000"/>
              <a:alpha val="90000"/>
              <a:hueOff val="-396457"/>
              <a:satOff val="-1343"/>
              <a:lumOff val="-172"/>
              <a:alphaOff val="0"/>
            </a:schemeClr>
          </a:solidFill>
          <a:prstDash val="solid"/>
          <a:miter lim="800000"/>
        </a:ln>
        <a:effectLst/>
      </dsp:spPr>
      <dsp:style>
        <a:lnRef idx="2">
          <a:scrgbClr r="0" g="0" b="0"/>
        </a:lnRef>
        <a:fillRef idx="1">
          <a:scrgbClr r="0" g="0" b="0"/>
        </a:fillRef>
        <a:effectRef idx="0">
          <a:scrgbClr r="0" g="0" b="0"/>
        </a:effectRef>
        <a:fontRef idx="minor"/>
      </dsp:style>
    </dsp:sp>
    <dsp:sp modelId="{20BBBDC7-6D83-418C-958C-5229A71A99C6}">
      <dsp:nvSpPr>
        <dsp:cNvPr id="0" name=""/>
        <dsp:cNvSpPr/>
      </dsp:nvSpPr>
      <dsp:spPr>
        <a:xfrm>
          <a:off x="515056" y="1415836"/>
          <a:ext cx="808807" cy="808807"/>
        </a:xfrm>
        <a:prstGeom prst="ellips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86" tIns="31386" rIns="31386" bIns="31386" numCol="1" spcCol="1270" anchor="ctr" anchorCtr="0">
          <a:noAutofit/>
        </a:bodyPr>
        <a:lstStyle/>
        <a:p>
          <a:pPr marL="0" lvl="0" indent="0" algn="ctr" defTabSz="1600200">
            <a:lnSpc>
              <a:spcPct val="90000"/>
            </a:lnSpc>
            <a:spcBef>
              <a:spcPct val="0"/>
            </a:spcBef>
            <a:spcAft>
              <a:spcPct val="35000"/>
            </a:spcAft>
            <a:buNone/>
          </a:pPr>
          <a:r>
            <a:rPr lang="en-US" sz="3600" kern="1200"/>
            <a:t>1</a:t>
          </a:r>
        </a:p>
      </dsp:txBody>
      <dsp:txXfrm>
        <a:off x="633503" y="1534283"/>
        <a:ext cx="571913" cy="571913"/>
      </dsp:txXfrm>
    </dsp:sp>
    <dsp:sp modelId="{508B6113-8FA1-4842-910D-BFA2185AC6EE}">
      <dsp:nvSpPr>
        <dsp:cNvPr id="0" name=""/>
        <dsp:cNvSpPr/>
      </dsp:nvSpPr>
      <dsp:spPr>
        <a:xfrm>
          <a:off x="5953" y="2390243"/>
          <a:ext cx="1827014" cy="1965600"/>
        </a:xfrm>
        <a:prstGeom prst="upArrowCallout">
          <a:avLst>
            <a:gd name="adj1" fmla="val 50000"/>
            <a:gd name="adj2" fmla="val 20000"/>
            <a:gd name="adj3" fmla="val 20000"/>
            <a:gd name="adj4" fmla="val 100000"/>
          </a:avLst>
        </a:prstGeom>
        <a:solidFill>
          <a:schemeClr val="accent5">
            <a:tint val="40000"/>
            <a:alpha val="90000"/>
            <a:hueOff val="-792913"/>
            <a:satOff val="-2686"/>
            <a:lumOff val="-344"/>
            <a:alphaOff val="0"/>
          </a:schemeClr>
        </a:solidFill>
        <a:ln w="12700" cap="flat" cmpd="sng" algn="ctr">
          <a:solidFill>
            <a:schemeClr val="accent5">
              <a:tint val="40000"/>
              <a:alpha val="90000"/>
              <a:hueOff val="-792913"/>
              <a:satOff val="-2686"/>
              <a:lumOff val="-344"/>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117" tIns="165100" rIns="144117" bIns="165100" numCol="1" spcCol="1270" anchor="t" anchorCtr="0">
          <a:noAutofit/>
        </a:bodyPr>
        <a:lstStyle/>
        <a:p>
          <a:pPr marL="0" lvl="0" indent="0" algn="l" defTabSz="488950">
            <a:lnSpc>
              <a:spcPct val="90000"/>
            </a:lnSpc>
            <a:spcBef>
              <a:spcPct val="0"/>
            </a:spcBef>
            <a:spcAft>
              <a:spcPct val="35000"/>
            </a:spcAft>
            <a:buNone/>
          </a:pPr>
          <a:r>
            <a:rPr lang="en-GB" sz="1100" kern="1200"/>
            <a:t>Participate and collaborate actively in community engaging and empowering activities on National and Regional development.  </a:t>
          </a:r>
          <a:endParaRPr lang="en-US" sz="1100" kern="1200"/>
        </a:p>
      </dsp:txBody>
      <dsp:txXfrm>
        <a:off x="5953" y="2755646"/>
        <a:ext cx="1827014" cy="1600197"/>
      </dsp:txXfrm>
    </dsp:sp>
    <dsp:sp modelId="{35D2E165-9D06-4ED7-9914-D0C387AF6A17}">
      <dsp:nvSpPr>
        <dsp:cNvPr id="0" name=""/>
        <dsp:cNvSpPr/>
      </dsp:nvSpPr>
      <dsp:spPr>
        <a:xfrm>
          <a:off x="2035968" y="1820204"/>
          <a:ext cx="1827014" cy="72"/>
        </a:xfrm>
        <a:prstGeom prst="rect">
          <a:avLst/>
        </a:prstGeom>
        <a:solidFill>
          <a:schemeClr val="accent5">
            <a:tint val="40000"/>
            <a:alpha val="90000"/>
            <a:hueOff val="-1189370"/>
            <a:satOff val="-4029"/>
            <a:lumOff val="-517"/>
            <a:alphaOff val="0"/>
          </a:schemeClr>
        </a:solidFill>
        <a:ln w="12700" cap="flat" cmpd="sng" algn="ctr">
          <a:solidFill>
            <a:schemeClr val="accent5">
              <a:tint val="40000"/>
              <a:alpha val="90000"/>
              <a:hueOff val="-1189370"/>
              <a:satOff val="-4029"/>
              <a:lumOff val="-517"/>
              <a:alphaOff val="0"/>
            </a:schemeClr>
          </a:solidFill>
          <a:prstDash val="solid"/>
          <a:miter lim="800000"/>
        </a:ln>
        <a:effectLst/>
      </dsp:spPr>
      <dsp:style>
        <a:lnRef idx="2">
          <a:scrgbClr r="0" g="0" b="0"/>
        </a:lnRef>
        <a:fillRef idx="1">
          <a:scrgbClr r="0" g="0" b="0"/>
        </a:fillRef>
        <a:effectRef idx="0">
          <a:scrgbClr r="0" g="0" b="0"/>
        </a:effectRef>
        <a:fontRef idx="minor"/>
      </dsp:style>
    </dsp:sp>
    <dsp:sp modelId="{E367B61B-2A6E-4D9E-B7D4-E91BB5E2040B}">
      <dsp:nvSpPr>
        <dsp:cNvPr id="0" name=""/>
        <dsp:cNvSpPr/>
      </dsp:nvSpPr>
      <dsp:spPr>
        <a:xfrm>
          <a:off x="3911703" y="1752031"/>
          <a:ext cx="93380" cy="175393"/>
        </a:xfrm>
        <a:prstGeom prst="chevron">
          <a:avLst>
            <a:gd name="adj" fmla="val 90000"/>
          </a:avLst>
        </a:prstGeom>
        <a:solidFill>
          <a:schemeClr val="accent5">
            <a:tint val="40000"/>
            <a:alpha val="90000"/>
            <a:hueOff val="-1585826"/>
            <a:satOff val="-5372"/>
            <a:lumOff val="-689"/>
            <a:alphaOff val="0"/>
          </a:schemeClr>
        </a:solidFill>
        <a:ln w="12700" cap="flat" cmpd="sng" algn="ctr">
          <a:solidFill>
            <a:schemeClr val="accent5">
              <a:tint val="40000"/>
              <a:alpha val="90000"/>
              <a:hueOff val="-1585826"/>
              <a:satOff val="-5372"/>
              <a:lumOff val="-689"/>
              <a:alphaOff val="0"/>
            </a:schemeClr>
          </a:solidFill>
          <a:prstDash val="solid"/>
          <a:miter lim="800000"/>
        </a:ln>
        <a:effectLst/>
      </dsp:spPr>
      <dsp:style>
        <a:lnRef idx="2">
          <a:scrgbClr r="0" g="0" b="0"/>
        </a:lnRef>
        <a:fillRef idx="1">
          <a:scrgbClr r="0" g="0" b="0"/>
        </a:fillRef>
        <a:effectRef idx="0">
          <a:scrgbClr r="0" g="0" b="0"/>
        </a:effectRef>
        <a:fontRef idx="minor"/>
      </dsp:style>
    </dsp:sp>
    <dsp:sp modelId="{04F8E8A6-FD5E-4712-9A4E-D3ECA43F2F25}">
      <dsp:nvSpPr>
        <dsp:cNvPr id="0" name=""/>
        <dsp:cNvSpPr/>
      </dsp:nvSpPr>
      <dsp:spPr>
        <a:xfrm>
          <a:off x="2545072" y="1415836"/>
          <a:ext cx="808807" cy="808807"/>
        </a:xfrm>
        <a:prstGeom prst="ellipse">
          <a:avLst/>
        </a:prstGeom>
        <a:solidFill>
          <a:schemeClr val="accent5">
            <a:hueOff val="-1351709"/>
            <a:satOff val="-3484"/>
            <a:lumOff val="-2353"/>
            <a:alphaOff val="0"/>
          </a:schemeClr>
        </a:solidFill>
        <a:ln w="12700" cap="flat" cmpd="sng" algn="ctr">
          <a:solidFill>
            <a:schemeClr val="accent5">
              <a:hueOff val="-1351709"/>
              <a:satOff val="-3484"/>
              <a:lumOff val="-235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86" tIns="31386" rIns="31386" bIns="31386" numCol="1" spcCol="1270" anchor="ctr" anchorCtr="0">
          <a:noAutofit/>
        </a:bodyPr>
        <a:lstStyle/>
        <a:p>
          <a:pPr marL="0" lvl="0" indent="0" algn="ctr" defTabSz="1600200">
            <a:lnSpc>
              <a:spcPct val="90000"/>
            </a:lnSpc>
            <a:spcBef>
              <a:spcPct val="0"/>
            </a:spcBef>
            <a:spcAft>
              <a:spcPct val="35000"/>
            </a:spcAft>
            <a:buNone/>
          </a:pPr>
          <a:r>
            <a:rPr lang="en-US" sz="3600" kern="1200"/>
            <a:t>2</a:t>
          </a:r>
        </a:p>
      </dsp:txBody>
      <dsp:txXfrm>
        <a:off x="2663519" y="1534283"/>
        <a:ext cx="571913" cy="571913"/>
      </dsp:txXfrm>
    </dsp:sp>
    <dsp:sp modelId="{3BE0FDFE-5D59-400B-A541-DF7A029B61A9}">
      <dsp:nvSpPr>
        <dsp:cNvPr id="0" name=""/>
        <dsp:cNvSpPr/>
      </dsp:nvSpPr>
      <dsp:spPr>
        <a:xfrm>
          <a:off x="2035968" y="2390243"/>
          <a:ext cx="1827014" cy="1965600"/>
        </a:xfrm>
        <a:prstGeom prst="upArrowCallout">
          <a:avLst>
            <a:gd name="adj1" fmla="val 50000"/>
            <a:gd name="adj2" fmla="val 20000"/>
            <a:gd name="adj3" fmla="val 20000"/>
            <a:gd name="adj4" fmla="val 100000"/>
          </a:avLst>
        </a:prstGeom>
        <a:solidFill>
          <a:schemeClr val="accent5">
            <a:tint val="40000"/>
            <a:alpha val="90000"/>
            <a:hueOff val="-1982283"/>
            <a:satOff val="-6715"/>
            <a:lumOff val="-861"/>
            <a:alphaOff val="0"/>
          </a:schemeClr>
        </a:solidFill>
        <a:ln w="12700" cap="flat" cmpd="sng" algn="ctr">
          <a:solidFill>
            <a:schemeClr val="accent5">
              <a:tint val="40000"/>
              <a:alpha val="90000"/>
              <a:hueOff val="-1982283"/>
              <a:satOff val="-6715"/>
              <a:lumOff val="-86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117" tIns="165100" rIns="144117" bIns="165100" numCol="1" spcCol="1270" anchor="t" anchorCtr="0">
          <a:noAutofit/>
        </a:bodyPr>
        <a:lstStyle/>
        <a:p>
          <a:pPr marL="0" lvl="0" indent="0" algn="l" defTabSz="488950">
            <a:lnSpc>
              <a:spcPct val="90000"/>
            </a:lnSpc>
            <a:spcBef>
              <a:spcPct val="0"/>
            </a:spcBef>
            <a:spcAft>
              <a:spcPct val="35000"/>
            </a:spcAft>
            <a:buNone/>
          </a:pPr>
          <a:r>
            <a:rPr lang="en-GB" sz="1100" kern="1200"/>
            <a:t>Promote understanding on the environmental, social and governance dynamics </a:t>
          </a:r>
          <a:endParaRPr lang="en-US" sz="1100" kern="1200"/>
        </a:p>
      </dsp:txBody>
      <dsp:txXfrm>
        <a:off x="2035968" y="2755646"/>
        <a:ext cx="1827014" cy="1600197"/>
      </dsp:txXfrm>
    </dsp:sp>
    <dsp:sp modelId="{47E6EB1E-3D24-4F9D-92B1-0CF994D3393C}">
      <dsp:nvSpPr>
        <dsp:cNvPr id="0" name=""/>
        <dsp:cNvSpPr/>
      </dsp:nvSpPr>
      <dsp:spPr>
        <a:xfrm>
          <a:off x="4065984" y="1820204"/>
          <a:ext cx="1827014" cy="72"/>
        </a:xfrm>
        <a:prstGeom prst="rect">
          <a:avLst/>
        </a:prstGeom>
        <a:solidFill>
          <a:schemeClr val="accent5">
            <a:tint val="40000"/>
            <a:alpha val="90000"/>
            <a:hueOff val="-2378740"/>
            <a:satOff val="-8058"/>
            <a:lumOff val="-1033"/>
            <a:alphaOff val="0"/>
          </a:schemeClr>
        </a:solidFill>
        <a:ln w="12700" cap="flat" cmpd="sng" algn="ctr">
          <a:solidFill>
            <a:schemeClr val="accent5">
              <a:tint val="40000"/>
              <a:alpha val="90000"/>
              <a:hueOff val="-2378740"/>
              <a:satOff val="-8058"/>
              <a:lumOff val="-1033"/>
              <a:alphaOff val="0"/>
            </a:schemeClr>
          </a:solidFill>
          <a:prstDash val="solid"/>
          <a:miter lim="800000"/>
        </a:ln>
        <a:effectLst/>
      </dsp:spPr>
      <dsp:style>
        <a:lnRef idx="2">
          <a:scrgbClr r="0" g="0" b="0"/>
        </a:lnRef>
        <a:fillRef idx="1">
          <a:scrgbClr r="0" g="0" b="0"/>
        </a:fillRef>
        <a:effectRef idx="0">
          <a:scrgbClr r="0" g="0" b="0"/>
        </a:effectRef>
        <a:fontRef idx="minor"/>
      </dsp:style>
    </dsp:sp>
    <dsp:sp modelId="{E6451DF6-8B60-45CC-9A8C-B7D0FD54BBD1}">
      <dsp:nvSpPr>
        <dsp:cNvPr id="0" name=""/>
        <dsp:cNvSpPr/>
      </dsp:nvSpPr>
      <dsp:spPr>
        <a:xfrm>
          <a:off x="5941718" y="1752031"/>
          <a:ext cx="93380" cy="175393"/>
        </a:xfrm>
        <a:prstGeom prst="chevron">
          <a:avLst>
            <a:gd name="adj" fmla="val 90000"/>
          </a:avLst>
        </a:prstGeom>
        <a:solidFill>
          <a:schemeClr val="accent5">
            <a:tint val="40000"/>
            <a:alpha val="90000"/>
            <a:hueOff val="-2775196"/>
            <a:satOff val="-9401"/>
            <a:lumOff val="-1206"/>
            <a:alphaOff val="0"/>
          </a:schemeClr>
        </a:solidFill>
        <a:ln w="12700" cap="flat" cmpd="sng" algn="ctr">
          <a:solidFill>
            <a:schemeClr val="accent5">
              <a:tint val="40000"/>
              <a:alpha val="90000"/>
              <a:hueOff val="-2775196"/>
              <a:satOff val="-9401"/>
              <a:lumOff val="-1206"/>
              <a:alphaOff val="0"/>
            </a:schemeClr>
          </a:solidFill>
          <a:prstDash val="solid"/>
          <a:miter lim="800000"/>
        </a:ln>
        <a:effectLst/>
      </dsp:spPr>
      <dsp:style>
        <a:lnRef idx="2">
          <a:scrgbClr r="0" g="0" b="0"/>
        </a:lnRef>
        <a:fillRef idx="1">
          <a:scrgbClr r="0" g="0" b="0"/>
        </a:fillRef>
        <a:effectRef idx="0">
          <a:scrgbClr r="0" g="0" b="0"/>
        </a:effectRef>
        <a:fontRef idx="minor"/>
      </dsp:style>
    </dsp:sp>
    <dsp:sp modelId="{6EA6EB4E-FE06-4C0A-BEEF-1CBDAEC15009}">
      <dsp:nvSpPr>
        <dsp:cNvPr id="0" name=""/>
        <dsp:cNvSpPr/>
      </dsp:nvSpPr>
      <dsp:spPr>
        <a:xfrm>
          <a:off x="4575087" y="1415836"/>
          <a:ext cx="808807" cy="808807"/>
        </a:xfrm>
        <a:prstGeom prst="ellipse">
          <a:avLst/>
        </a:prstGeom>
        <a:solidFill>
          <a:schemeClr val="accent5">
            <a:hueOff val="-2703417"/>
            <a:satOff val="-6968"/>
            <a:lumOff val="-4706"/>
            <a:alphaOff val="0"/>
          </a:schemeClr>
        </a:solidFill>
        <a:ln w="12700" cap="flat" cmpd="sng" algn="ctr">
          <a:solidFill>
            <a:schemeClr val="accent5">
              <a:hueOff val="-2703417"/>
              <a:satOff val="-6968"/>
              <a:lumOff val="-4706"/>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86" tIns="31386" rIns="31386" bIns="31386" numCol="1" spcCol="1270" anchor="ctr" anchorCtr="0">
          <a:noAutofit/>
        </a:bodyPr>
        <a:lstStyle/>
        <a:p>
          <a:pPr marL="0" lvl="0" indent="0" algn="ctr" defTabSz="1600200">
            <a:lnSpc>
              <a:spcPct val="90000"/>
            </a:lnSpc>
            <a:spcBef>
              <a:spcPct val="0"/>
            </a:spcBef>
            <a:spcAft>
              <a:spcPct val="35000"/>
            </a:spcAft>
            <a:buNone/>
          </a:pPr>
          <a:r>
            <a:rPr lang="en-US" sz="3600" kern="1200"/>
            <a:t>3</a:t>
          </a:r>
        </a:p>
      </dsp:txBody>
      <dsp:txXfrm>
        <a:off x="4693534" y="1534283"/>
        <a:ext cx="571913" cy="571913"/>
      </dsp:txXfrm>
    </dsp:sp>
    <dsp:sp modelId="{CE913FE0-1851-4FCE-9F2F-FB87B7A3BD56}">
      <dsp:nvSpPr>
        <dsp:cNvPr id="0" name=""/>
        <dsp:cNvSpPr/>
      </dsp:nvSpPr>
      <dsp:spPr>
        <a:xfrm>
          <a:off x="4065984" y="2390243"/>
          <a:ext cx="1827014" cy="1965600"/>
        </a:xfrm>
        <a:prstGeom prst="upArrowCallout">
          <a:avLst>
            <a:gd name="adj1" fmla="val 50000"/>
            <a:gd name="adj2" fmla="val 20000"/>
            <a:gd name="adj3" fmla="val 20000"/>
            <a:gd name="adj4" fmla="val 100000"/>
          </a:avLst>
        </a:prstGeom>
        <a:solidFill>
          <a:schemeClr val="accent5">
            <a:tint val="40000"/>
            <a:alpha val="90000"/>
            <a:hueOff val="-3171653"/>
            <a:satOff val="-10744"/>
            <a:lumOff val="-1378"/>
            <a:alphaOff val="0"/>
          </a:schemeClr>
        </a:solidFill>
        <a:ln w="12700" cap="flat" cmpd="sng" algn="ctr">
          <a:solidFill>
            <a:schemeClr val="accent5">
              <a:tint val="40000"/>
              <a:alpha val="90000"/>
              <a:hueOff val="-3171653"/>
              <a:satOff val="-10744"/>
              <a:lumOff val="-137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117" tIns="165100" rIns="144117" bIns="165100" numCol="1" spcCol="1270" anchor="t" anchorCtr="0">
          <a:noAutofit/>
        </a:bodyPr>
        <a:lstStyle/>
        <a:p>
          <a:pPr marL="0" lvl="0" indent="0" algn="l" defTabSz="488950">
            <a:lnSpc>
              <a:spcPct val="90000"/>
            </a:lnSpc>
            <a:spcBef>
              <a:spcPct val="0"/>
            </a:spcBef>
            <a:spcAft>
              <a:spcPct val="35000"/>
            </a:spcAft>
            <a:buNone/>
          </a:pPr>
          <a:r>
            <a:rPr lang="en-GB" sz="1100" kern="1200"/>
            <a:t>Contribute to the needed research and monitoring on African country-specific SDGs related programs and projects </a:t>
          </a:r>
          <a:endParaRPr lang="en-US" sz="1100" kern="1200"/>
        </a:p>
      </dsp:txBody>
      <dsp:txXfrm>
        <a:off x="4065984" y="2755646"/>
        <a:ext cx="1827014" cy="1600197"/>
      </dsp:txXfrm>
    </dsp:sp>
    <dsp:sp modelId="{77CA4EC9-0226-4FE8-B9BA-DFF23A6BB0AC}">
      <dsp:nvSpPr>
        <dsp:cNvPr id="0" name=""/>
        <dsp:cNvSpPr/>
      </dsp:nvSpPr>
      <dsp:spPr>
        <a:xfrm>
          <a:off x="6096000" y="1820204"/>
          <a:ext cx="1827014" cy="72"/>
        </a:xfrm>
        <a:prstGeom prst="rect">
          <a:avLst/>
        </a:prstGeom>
        <a:solidFill>
          <a:schemeClr val="accent5">
            <a:tint val="40000"/>
            <a:alpha val="90000"/>
            <a:hueOff val="-3568109"/>
            <a:satOff val="-12088"/>
            <a:lumOff val="-1550"/>
            <a:alphaOff val="0"/>
          </a:schemeClr>
        </a:solidFill>
        <a:ln w="12700" cap="flat" cmpd="sng" algn="ctr">
          <a:solidFill>
            <a:schemeClr val="accent5">
              <a:tint val="40000"/>
              <a:alpha val="90000"/>
              <a:hueOff val="-3568109"/>
              <a:satOff val="-12088"/>
              <a:lumOff val="-1550"/>
              <a:alphaOff val="0"/>
            </a:schemeClr>
          </a:solidFill>
          <a:prstDash val="solid"/>
          <a:miter lim="800000"/>
        </a:ln>
        <a:effectLst/>
      </dsp:spPr>
      <dsp:style>
        <a:lnRef idx="2">
          <a:scrgbClr r="0" g="0" b="0"/>
        </a:lnRef>
        <a:fillRef idx="1">
          <a:scrgbClr r="0" g="0" b="0"/>
        </a:fillRef>
        <a:effectRef idx="0">
          <a:scrgbClr r="0" g="0" b="0"/>
        </a:effectRef>
        <a:fontRef idx="minor"/>
      </dsp:style>
    </dsp:sp>
    <dsp:sp modelId="{EFB36D73-D146-4879-81D3-590FF1773832}">
      <dsp:nvSpPr>
        <dsp:cNvPr id="0" name=""/>
        <dsp:cNvSpPr/>
      </dsp:nvSpPr>
      <dsp:spPr>
        <a:xfrm>
          <a:off x="7971734" y="1752031"/>
          <a:ext cx="93380" cy="175393"/>
        </a:xfrm>
        <a:prstGeom prst="chevron">
          <a:avLst>
            <a:gd name="adj" fmla="val 90000"/>
          </a:avLst>
        </a:prstGeom>
        <a:solidFill>
          <a:schemeClr val="accent5">
            <a:tint val="40000"/>
            <a:alpha val="90000"/>
            <a:hueOff val="-3964566"/>
            <a:satOff val="-13431"/>
            <a:lumOff val="-1722"/>
            <a:alphaOff val="0"/>
          </a:schemeClr>
        </a:solidFill>
        <a:ln w="12700" cap="flat" cmpd="sng" algn="ctr">
          <a:solidFill>
            <a:schemeClr val="accent5">
              <a:tint val="40000"/>
              <a:alpha val="90000"/>
              <a:hueOff val="-3964566"/>
              <a:satOff val="-13431"/>
              <a:lumOff val="-1722"/>
              <a:alphaOff val="0"/>
            </a:schemeClr>
          </a:solidFill>
          <a:prstDash val="solid"/>
          <a:miter lim="800000"/>
        </a:ln>
        <a:effectLst/>
      </dsp:spPr>
      <dsp:style>
        <a:lnRef idx="2">
          <a:scrgbClr r="0" g="0" b="0"/>
        </a:lnRef>
        <a:fillRef idx="1">
          <a:scrgbClr r="0" g="0" b="0"/>
        </a:fillRef>
        <a:effectRef idx="0">
          <a:scrgbClr r="0" g="0" b="0"/>
        </a:effectRef>
        <a:fontRef idx="minor"/>
      </dsp:style>
    </dsp:sp>
    <dsp:sp modelId="{7FA0034F-1F67-4AB2-A66D-6790517AC9ED}">
      <dsp:nvSpPr>
        <dsp:cNvPr id="0" name=""/>
        <dsp:cNvSpPr/>
      </dsp:nvSpPr>
      <dsp:spPr>
        <a:xfrm>
          <a:off x="6605103" y="1415836"/>
          <a:ext cx="808807" cy="808807"/>
        </a:xfrm>
        <a:prstGeom prst="ellipse">
          <a:avLst/>
        </a:prstGeom>
        <a:solidFill>
          <a:schemeClr val="accent5">
            <a:hueOff val="-4055126"/>
            <a:satOff val="-10451"/>
            <a:lumOff val="-7059"/>
            <a:alphaOff val="0"/>
          </a:schemeClr>
        </a:solidFill>
        <a:ln w="12700" cap="flat" cmpd="sng" algn="ctr">
          <a:solidFill>
            <a:schemeClr val="accent5">
              <a:hueOff val="-4055126"/>
              <a:satOff val="-10451"/>
              <a:lumOff val="-7059"/>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86" tIns="31386" rIns="31386" bIns="31386" numCol="1" spcCol="1270" anchor="ctr" anchorCtr="0">
          <a:noAutofit/>
        </a:bodyPr>
        <a:lstStyle/>
        <a:p>
          <a:pPr marL="0" lvl="0" indent="0" algn="ctr" defTabSz="1600200">
            <a:lnSpc>
              <a:spcPct val="90000"/>
            </a:lnSpc>
            <a:spcBef>
              <a:spcPct val="0"/>
            </a:spcBef>
            <a:spcAft>
              <a:spcPct val="35000"/>
            </a:spcAft>
            <a:buNone/>
          </a:pPr>
          <a:r>
            <a:rPr lang="en-US" sz="3600" kern="1200"/>
            <a:t>4</a:t>
          </a:r>
        </a:p>
      </dsp:txBody>
      <dsp:txXfrm>
        <a:off x="6723550" y="1534283"/>
        <a:ext cx="571913" cy="571913"/>
      </dsp:txXfrm>
    </dsp:sp>
    <dsp:sp modelId="{0A371118-8DE6-4738-B37C-7C666A5FAC11}">
      <dsp:nvSpPr>
        <dsp:cNvPr id="0" name=""/>
        <dsp:cNvSpPr/>
      </dsp:nvSpPr>
      <dsp:spPr>
        <a:xfrm>
          <a:off x="6096000" y="2390243"/>
          <a:ext cx="1827014" cy="1965600"/>
        </a:xfrm>
        <a:prstGeom prst="upArrowCallout">
          <a:avLst>
            <a:gd name="adj1" fmla="val 50000"/>
            <a:gd name="adj2" fmla="val 20000"/>
            <a:gd name="adj3" fmla="val 20000"/>
            <a:gd name="adj4" fmla="val 100000"/>
          </a:avLst>
        </a:prstGeom>
        <a:solidFill>
          <a:schemeClr val="accent5">
            <a:tint val="40000"/>
            <a:alpha val="90000"/>
            <a:hueOff val="-4361022"/>
            <a:satOff val="-14774"/>
            <a:lumOff val="-1895"/>
            <a:alphaOff val="0"/>
          </a:schemeClr>
        </a:solidFill>
        <a:ln w="12700" cap="flat" cmpd="sng" algn="ctr">
          <a:solidFill>
            <a:schemeClr val="accent5">
              <a:tint val="40000"/>
              <a:alpha val="90000"/>
              <a:hueOff val="-4361022"/>
              <a:satOff val="-14774"/>
              <a:lumOff val="-1895"/>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117" tIns="165100" rIns="144117" bIns="165100" numCol="1" spcCol="1270" anchor="t" anchorCtr="0">
          <a:noAutofit/>
        </a:bodyPr>
        <a:lstStyle/>
        <a:p>
          <a:pPr marL="0" lvl="0" indent="0" algn="l" defTabSz="488950">
            <a:lnSpc>
              <a:spcPct val="90000"/>
            </a:lnSpc>
            <a:spcBef>
              <a:spcPct val="0"/>
            </a:spcBef>
            <a:spcAft>
              <a:spcPct val="35000"/>
            </a:spcAft>
            <a:buNone/>
          </a:pPr>
          <a:r>
            <a:rPr lang="en-GB" sz="1100" kern="1200" dirty="0"/>
            <a:t>Facilitate the linkages between internal and external funding sources to deliver specific SDGs focused programs and projects.</a:t>
          </a:r>
          <a:endParaRPr lang="en-US" sz="1100" kern="1200" dirty="0"/>
        </a:p>
      </dsp:txBody>
      <dsp:txXfrm>
        <a:off x="6096000" y="2755646"/>
        <a:ext cx="1827014" cy="1600197"/>
      </dsp:txXfrm>
    </dsp:sp>
    <dsp:sp modelId="{B28EC67C-B474-41F7-B7DF-8B04F55880DD}">
      <dsp:nvSpPr>
        <dsp:cNvPr id="0" name=""/>
        <dsp:cNvSpPr/>
      </dsp:nvSpPr>
      <dsp:spPr>
        <a:xfrm>
          <a:off x="8126015" y="1820203"/>
          <a:ext cx="1827014" cy="72"/>
        </a:xfrm>
        <a:prstGeom prst="rect">
          <a:avLst/>
        </a:prstGeom>
        <a:solidFill>
          <a:schemeClr val="accent5">
            <a:tint val="40000"/>
            <a:alpha val="90000"/>
            <a:hueOff val="-4757479"/>
            <a:satOff val="-16117"/>
            <a:lumOff val="-2067"/>
            <a:alphaOff val="0"/>
          </a:schemeClr>
        </a:solidFill>
        <a:ln w="12700" cap="flat" cmpd="sng" algn="ctr">
          <a:solidFill>
            <a:schemeClr val="accent5">
              <a:tint val="40000"/>
              <a:alpha val="90000"/>
              <a:hueOff val="-4757479"/>
              <a:satOff val="-16117"/>
              <a:lumOff val="-2067"/>
              <a:alphaOff val="0"/>
            </a:schemeClr>
          </a:solidFill>
          <a:prstDash val="solid"/>
          <a:miter lim="800000"/>
        </a:ln>
        <a:effectLst/>
      </dsp:spPr>
      <dsp:style>
        <a:lnRef idx="2">
          <a:scrgbClr r="0" g="0" b="0"/>
        </a:lnRef>
        <a:fillRef idx="1">
          <a:scrgbClr r="0" g="0" b="0"/>
        </a:fillRef>
        <a:effectRef idx="0">
          <a:scrgbClr r="0" g="0" b="0"/>
        </a:effectRef>
        <a:fontRef idx="minor"/>
      </dsp:style>
    </dsp:sp>
    <dsp:sp modelId="{0F79D240-94CD-4E9D-8E28-BD42DEBFA23E}">
      <dsp:nvSpPr>
        <dsp:cNvPr id="0" name=""/>
        <dsp:cNvSpPr/>
      </dsp:nvSpPr>
      <dsp:spPr>
        <a:xfrm>
          <a:off x="10001750" y="1752031"/>
          <a:ext cx="93380" cy="175393"/>
        </a:xfrm>
        <a:prstGeom prst="chevron">
          <a:avLst>
            <a:gd name="adj" fmla="val 90000"/>
          </a:avLst>
        </a:prstGeom>
        <a:solidFill>
          <a:schemeClr val="accent5">
            <a:tint val="40000"/>
            <a:alpha val="90000"/>
            <a:hueOff val="-5153936"/>
            <a:satOff val="-17460"/>
            <a:lumOff val="-2239"/>
            <a:alphaOff val="0"/>
          </a:schemeClr>
        </a:solidFill>
        <a:ln w="12700" cap="flat" cmpd="sng" algn="ctr">
          <a:solidFill>
            <a:schemeClr val="accent5">
              <a:tint val="40000"/>
              <a:alpha val="90000"/>
              <a:hueOff val="-5153936"/>
              <a:satOff val="-17460"/>
              <a:lumOff val="-2239"/>
              <a:alphaOff val="0"/>
            </a:schemeClr>
          </a:solidFill>
          <a:prstDash val="solid"/>
          <a:miter lim="800000"/>
        </a:ln>
        <a:effectLst/>
      </dsp:spPr>
      <dsp:style>
        <a:lnRef idx="2">
          <a:scrgbClr r="0" g="0" b="0"/>
        </a:lnRef>
        <a:fillRef idx="1">
          <a:scrgbClr r="0" g="0" b="0"/>
        </a:fillRef>
        <a:effectRef idx="0">
          <a:scrgbClr r="0" g="0" b="0"/>
        </a:effectRef>
        <a:fontRef idx="minor"/>
      </dsp:style>
    </dsp:sp>
    <dsp:sp modelId="{1F8782AE-621A-4A8F-A74C-90B78810F027}">
      <dsp:nvSpPr>
        <dsp:cNvPr id="0" name=""/>
        <dsp:cNvSpPr/>
      </dsp:nvSpPr>
      <dsp:spPr>
        <a:xfrm>
          <a:off x="8635118" y="1415836"/>
          <a:ext cx="808807" cy="808807"/>
        </a:xfrm>
        <a:prstGeom prst="ellipse">
          <a:avLst/>
        </a:prstGeom>
        <a:solidFill>
          <a:schemeClr val="accent5">
            <a:hueOff val="-5406834"/>
            <a:satOff val="-13935"/>
            <a:lumOff val="-9412"/>
            <a:alphaOff val="0"/>
          </a:schemeClr>
        </a:solidFill>
        <a:ln w="12700" cap="flat" cmpd="sng" algn="ctr">
          <a:solidFill>
            <a:schemeClr val="accent5">
              <a:hueOff val="-5406834"/>
              <a:satOff val="-13935"/>
              <a:lumOff val="-9412"/>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86" tIns="31386" rIns="31386" bIns="31386" numCol="1" spcCol="1270" anchor="ctr" anchorCtr="0">
          <a:noAutofit/>
        </a:bodyPr>
        <a:lstStyle/>
        <a:p>
          <a:pPr marL="0" lvl="0" indent="0" algn="ctr" defTabSz="1600200">
            <a:lnSpc>
              <a:spcPct val="90000"/>
            </a:lnSpc>
            <a:spcBef>
              <a:spcPct val="0"/>
            </a:spcBef>
            <a:spcAft>
              <a:spcPct val="35000"/>
            </a:spcAft>
            <a:buNone/>
          </a:pPr>
          <a:r>
            <a:rPr lang="en-US" sz="3600" kern="1200"/>
            <a:t>5</a:t>
          </a:r>
        </a:p>
      </dsp:txBody>
      <dsp:txXfrm>
        <a:off x="8753565" y="1534283"/>
        <a:ext cx="571913" cy="571913"/>
      </dsp:txXfrm>
    </dsp:sp>
    <dsp:sp modelId="{3B41BFEC-BD31-4F14-AA58-47C532C023C1}">
      <dsp:nvSpPr>
        <dsp:cNvPr id="0" name=""/>
        <dsp:cNvSpPr/>
      </dsp:nvSpPr>
      <dsp:spPr>
        <a:xfrm>
          <a:off x="8126015" y="2390243"/>
          <a:ext cx="1827014" cy="1965600"/>
        </a:xfrm>
        <a:prstGeom prst="upArrowCallout">
          <a:avLst>
            <a:gd name="adj1" fmla="val 50000"/>
            <a:gd name="adj2" fmla="val 20000"/>
            <a:gd name="adj3" fmla="val 20000"/>
            <a:gd name="adj4" fmla="val 100000"/>
          </a:avLst>
        </a:prstGeom>
        <a:solidFill>
          <a:schemeClr val="accent5">
            <a:tint val="40000"/>
            <a:alpha val="90000"/>
            <a:hueOff val="-5550392"/>
            <a:satOff val="-18803"/>
            <a:lumOff val="-2411"/>
            <a:alphaOff val="0"/>
          </a:schemeClr>
        </a:solidFill>
        <a:ln w="12700" cap="flat" cmpd="sng" algn="ctr">
          <a:solidFill>
            <a:schemeClr val="accent5">
              <a:tint val="40000"/>
              <a:alpha val="90000"/>
              <a:hueOff val="-5550392"/>
              <a:satOff val="-18803"/>
              <a:lumOff val="-2411"/>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117" tIns="165100" rIns="144117" bIns="165100" numCol="1" spcCol="1270" anchor="t" anchorCtr="0">
          <a:noAutofit/>
        </a:bodyPr>
        <a:lstStyle/>
        <a:p>
          <a:pPr marL="0" lvl="0" indent="0" algn="l" defTabSz="488950">
            <a:lnSpc>
              <a:spcPct val="90000"/>
            </a:lnSpc>
            <a:spcBef>
              <a:spcPct val="0"/>
            </a:spcBef>
            <a:spcAft>
              <a:spcPct val="35000"/>
            </a:spcAft>
            <a:buNone/>
          </a:pPr>
          <a:r>
            <a:rPr lang="en-GB" sz="1100" kern="1200"/>
            <a:t>Enhance the quality of public education and awareness creation research, monitoring and evaluation on policies and practices.</a:t>
          </a:r>
          <a:endParaRPr lang="en-US" sz="1100" kern="1200"/>
        </a:p>
      </dsp:txBody>
      <dsp:txXfrm>
        <a:off x="8126015" y="2755646"/>
        <a:ext cx="1827014" cy="1600197"/>
      </dsp:txXfrm>
    </dsp:sp>
    <dsp:sp modelId="{81A7BBC2-EE3A-4328-B603-9691642F31FB}">
      <dsp:nvSpPr>
        <dsp:cNvPr id="0" name=""/>
        <dsp:cNvSpPr/>
      </dsp:nvSpPr>
      <dsp:spPr>
        <a:xfrm>
          <a:off x="10156031" y="1820203"/>
          <a:ext cx="913507" cy="72"/>
        </a:xfrm>
        <a:prstGeom prst="rect">
          <a:avLst/>
        </a:prstGeom>
        <a:solidFill>
          <a:schemeClr val="accent5">
            <a:tint val="40000"/>
            <a:alpha val="90000"/>
            <a:hueOff val="-5946849"/>
            <a:satOff val="-20146"/>
            <a:lumOff val="-2584"/>
            <a:alphaOff val="0"/>
          </a:schemeClr>
        </a:solidFill>
        <a:ln w="12700" cap="flat" cmpd="sng" algn="ctr">
          <a:solidFill>
            <a:schemeClr val="accent5">
              <a:tint val="40000"/>
              <a:alpha val="90000"/>
              <a:hueOff val="-5946849"/>
              <a:satOff val="-20146"/>
              <a:lumOff val="-2584"/>
              <a:alphaOff val="0"/>
            </a:schemeClr>
          </a:solidFill>
          <a:prstDash val="solid"/>
          <a:miter lim="800000"/>
        </a:ln>
        <a:effectLst/>
      </dsp:spPr>
      <dsp:style>
        <a:lnRef idx="2">
          <a:scrgbClr r="0" g="0" b="0"/>
        </a:lnRef>
        <a:fillRef idx="1">
          <a:scrgbClr r="0" g="0" b="0"/>
        </a:fillRef>
        <a:effectRef idx="0">
          <a:scrgbClr r="0" g="0" b="0"/>
        </a:effectRef>
        <a:fontRef idx="minor"/>
      </dsp:style>
    </dsp:sp>
    <dsp:sp modelId="{5A9B6D7A-53D8-4446-9228-6B2B00EB9B3F}">
      <dsp:nvSpPr>
        <dsp:cNvPr id="0" name=""/>
        <dsp:cNvSpPr/>
      </dsp:nvSpPr>
      <dsp:spPr>
        <a:xfrm>
          <a:off x="10665134" y="1415836"/>
          <a:ext cx="808807" cy="808807"/>
        </a:xfrm>
        <a:prstGeom prst="ellipse">
          <a:avLst/>
        </a:prstGeom>
        <a:solidFill>
          <a:schemeClr val="accent5">
            <a:hueOff val="-6758543"/>
            <a:satOff val="-17419"/>
            <a:lumOff val="-11765"/>
            <a:alphaOff val="0"/>
          </a:schemeClr>
        </a:solidFill>
        <a:ln w="12700" cap="flat" cmpd="sng" algn="ctr">
          <a:solidFill>
            <a:schemeClr val="accent5">
              <a:hueOff val="-6758543"/>
              <a:satOff val="-17419"/>
              <a:lumOff val="-117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1386" tIns="31386" rIns="31386" bIns="31386" numCol="1" spcCol="1270" anchor="ctr" anchorCtr="0">
          <a:noAutofit/>
        </a:bodyPr>
        <a:lstStyle/>
        <a:p>
          <a:pPr marL="0" lvl="0" indent="0" algn="ctr" defTabSz="1600200">
            <a:lnSpc>
              <a:spcPct val="90000"/>
            </a:lnSpc>
            <a:spcBef>
              <a:spcPct val="0"/>
            </a:spcBef>
            <a:spcAft>
              <a:spcPct val="35000"/>
            </a:spcAft>
            <a:buNone/>
          </a:pPr>
          <a:r>
            <a:rPr lang="en-US" sz="3600" kern="1200"/>
            <a:t>6</a:t>
          </a:r>
        </a:p>
      </dsp:txBody>
      <dsp:txXfrm>
        <a:off x="10783581" y="1534283"/>
        <a:ext cx="571913" cy="571913"/>
      </dsp:txXfrm>
    </dsp:sp>
    <dsp:sp modelId="{87D75B52-8A4D-495E-9869-3D94B5E1A935}">
      <dsp:nvSpPr>
        <dsp:cNvPr id="0" name=""/>
        <dsp:cNvSpPr/>
      </dsp:nvSpPr>
      <dsp:spPr>
        <a:xfrm>
          <a:off x="10156031" y="2390243"/>
          <a:ext cx="1827014" cy="1965600"/>
        </a:xfrm>
        <a:prstGeom prst="upArrowCallout">
          <a:avLst>
            <a:gd name="adj1" fmla="val 50000"/>
            <a:gd name="adj2" fmla="val 20000"/>
            <a:gd name="adj3" fmla="val 20000"/>
            <a:gd name="adj4" fmla="val 100000"/>
          </a:avLst>
        </a:prstGeom>
        <a:solidFill>
          <a:schemeClr val="accent5">
            <a:tint val="40000"/>
            <a:alpha val="90000"/>
            <a:hueOff val="-6739762"/>
            <a:satOff val="-22832"/>
            <a:lumOff val="-2928"/>
            <a:alphaOff val="0"/>
          </a:schemeClr>
        </a:solidFill>
        <a:ln w="12700" cap="flat" cmpd="sng" algn="ctr">
          <a:solidFill>
            <a:schemeClr val="accent5">
              <a:tint val="40000"/>
              <a:alpha val="90000"/>
              <a:hueOff val="-6739762"/>
              <a:satOff val="-22832"/>
              <a:lumOff val="-2928"/>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44117" tIns="165100" rIns="144117" bIns="165100" numCol="1" spcCol="1270" anchor="t" anchorCtr="0">
          <a:noAutofit/>
        </a:bodyPr>
        <a:lstStyle/>
        <a:p>
          <a:pPr marL="0" lvl="0" indent="0" algn="l" defTabSz="488950">
            <a:lnSpc>
              <a:spcPct val="90000"/>
            </a:lnSpc>
            <a:spcBef>
              <a:spcPct val="0"/>
            </a:spcBef>
            <a:spcAft>
              <a:spcPct val="35000"/>
            </a:spcAft>
            <a:buNone/>
          </a:pPr>
          <a:r>
            <a:rPr lang="en-GB" sz="1100" kern="1200"/>
            <a:t>Highlight the impacts of best practices in policy formulation, policies linkages and their implementations on sustainable development.</a:t>
          </a:r>
          <a:endParaRPr lang="en-US" sz="1100" kern="1200"/>
        </a:p>
      </dsp:txBody>
      <dsp:txXfrm>
        <a:off x="10156031" y="2755646"/>
        <a:ext cx="1827014" cy="160019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F5EAC3-381D-4FE7-BAE0-74133C57B144}">
      <dsp:nvSpPr>
        <dsp:cNvPr id="0" name=""/>
        <dsp:cNvSpPr/>
      </dsp:nvSpPr>
      <dsp:spPr>
        <a:xfrm>
          <a:off x="0" y="19716"/>
          <a:ext cx="10515600"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b="1" kern="1200"/>
            <a:t>Strengths </a:t>
          </a:r>
          <a:endParaRPr lang="en-US" sz="2600" kern="1200"/>
        </a:p>
      </dsp:txBody>
      <dsp:txXfrm>
        <a:off x="30442" y="50158"/>
        <a:ext cx="10454716" cy="562726"/>
      </dsp:txXfrm>
    </dsp:sp>
    <dsp:sp modelId="{C7162CC3-3CCD-499C-87F7-96C192C755C4}">
      <dsp:nvSpPr>
        <dsp:cNvPr id="0" name=""/>
        <dsp:cNvSpPr/>
      </dsp:nvSpPr>
      <dsp:spPr>
        <a:xfrm>
          <a:off x="0" y="643326"/>
          <a:ext cx="10515600" cy="10494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GB" sz="2000" kern="1200"/>
            <a:t>Existing partners and donors:</a:t>
          </a:r>
          <a:endParaRPr lang="en-US" sz="2000" kern="1200"/>
        </a:p>
        <a:p>
          <a:pPr marL="228600" lvl="1" indent="-228600" algn="l" defTabSz="889000">
            <a:lnSpc>
              <a:spcPct val="90000"/>
            </a:lnSpc>
            <a:spcBef>
              <a:spcPct val="0"/>
            </a:spcBef>
            <a:spcAft>
              <a:spcPct val="20000"/>
            </a:spcAft>
            <a:buChar char="•"/>
          </a:pPr>
          <a:r>
            <a:rPr lang="en-GB" sz="2000" kern="1200"/>
            <a:t>Strong Brand Equity and Brand Awareness: </a:t>
          </a:r>
          <a:endParaRPr lang="en-US" sz="2000" kern="1200"/>
        </a:p>
        <a:p>
          <a:pPr marL="228600" lvl="1" indent="-228600" algn="l" defTabSz="889000">
            <a:lnSpc>
              <a:spcPct val="90000"/>
            </a:lnSpc>
            <a:spcBef>
              <a:spcPct val="0"/>
            </a:spcBef>
            <a:spcAft>
              <a:spcPct val="20000"/>
            </a:spcAft>
            <a:buChar char="•"/>
          </a:pPr>
          <a:r>
            <a:rPr lang="en-GB" sz="2000" kern="1200"/>
            <a:t>Managing Regulations and Business Environment. </a:t>
          </a:r>
          <a:endParaRPr lang="en-US" sz="2000" kern="1200"/>
        </a:p>
      </dsp:txBody>
      <dsp:txXfrm>
        <a:off x="0" y="643326"/>
        <a:ext cx="10515600" cy="1049490"/>
      </dsp:txXfrm>
    </dsp:sp>
    <dsp:sp modelId="{ADCA0AE4-882F-411E-8B5D-4FC7CD7B6D0C}">
      <dsp:nvSpPr>
        <dsp:cNvPr id="0" name=""/>
        <dsp:cNvSpPr/>
      </dsp:nvSpPr>
      <dsp:spPr>
        <a:xfrm>
          <a:off x="0" y="1692816"/>
          <a:ext cx="10515600"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b="1" kern="1200"/>
            <a:t>Weakness</a:t>
          </a:r>
          <a:endParaRPr lang="en-US" sz="2600" kern="1200"/>
        </a:p>
      </dsp:txBody>
      <dsp:txXfrm>
        <a:off x="30442" y="1723258"/>
        <a:ext cx="10454716" cy="562726"/>
      </dsp:txXfrm>
    </dsp:sp>
    <dsp:sp modelId="{2C2CD3C8-0E9A-4379-B38D-D6F83326D1D6}">
      <dsp:nvSpPr>
        <dsp:cNvPr id="0" name=""/>
        <dsp:cNvSpPr/>
      </dsp:nvSpPr>
      <dsp:spPr>
        <a:xfrm>
          <a:off x="0" y="2316426"/>
          <a:ext cx="10515600" cy="699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GB" sz="2000" kern="1200"/>
            <a:t>Lack of Work force diversity</a:t>
          </a:r>
          <a:endParaRPr lang="en-US" sz="2000" kern="1200"/>
        </a:p>
        <a:p>
          <a:pPr marL="228600" lvl="1" indent="-228600" algn="l" defTabSz="889000">
            <a:lnSpc>
              <a:spcPct val="90000"/>
            </a:lnSpc>
            <a:spcBef>
              <a:spcPct val="0"/>
            </a:spcBef>
            <a:spcAft>
              <a:spcPct val="20000"/>
            </a:spcAft>
            <a:buChar char="•"/>
          </a:pPr>
          <a:r>
            <a:rPr lang="en-GB" sz="2000" kern="1200"/>
            <a:t>Organizational Culture and bureaucracy</a:t>
          </a:r>
          <a:endParaRPr lang="en-US" sz="2000" kern="1200"/>
        </a:p>
      </dsp:txBody>
      <dsp:txXfrm>
        <a:off x="0" y="2316426"/>
        <a:ext cx="10515600" cy="699660"/>
      </dsp:txXfrm>
    </dsp:sp>
    <dsp:sp modelId="{C7835566-60E2-42BA-9474-8F0A567984D1}">
      <dsp:nvSpPr>
        <dsp:cNvPr id="0" name=""/>
        <dsp:cNvSpPr/>
      </dsp:nvSpPr>
      <dsp:spPr>
        <a:xfrm>
          <a:off x="0" y="3016086"/>
          <a:ext cx="10515600"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b="1" kern="1200"/>
            <a:t>Opportunities</a:t>
          </a:r>
          <a:endParaRPr lang="en-US" sz="2600" kern="1200"/>
        </a:p>
      </dsp:txBody>
      <dsp:txXfrm>
        <a:off x="30442" y="3046528"/>
        <a:ext cx="10454716" cy="562726"/>
      </dsp:txXfrm>
    </dsp:sp>
    <dsp:sp modelId="{F9367DDA-9003-4010-A6AC-3EB31CE547AF}">
      <dsp:nvSpPr>
        <dsp:cNvPr id="0" name=""/>
        <dsp:cNvSpPr/>
      </dsp:nvSpPr>
      <dsp:spPr>
        <a:xfrm>
          <a:off x="0" y="3639696"/>
          <a:ext cx="10515600" cy="699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GB" sz="2000" kern="1200"/>
            <a:t>Changing Technology Landscape</a:t>
          </a:r>
          <a:endParaRPr lang="en-US" sz="2000" kern="1200"/>
        </a:p>
        <a:p>
          <a:pPr marL="228600" lvl="1" indent="-228600" algn="l" defTabSz="889000">
            <a:lnSpc>
              <a:spcPct val="90000"/>
            </a:lnSpc>
            <a:spcBef>
              <a:spcPct val="0"/>
            </a:spcBef>
            <a:spcAft>
              <a:spcPct val="20000"/>
            </a:spcAft>
            <a:buChar char="•"/>
          </a:pPr>
          <a:r>
            <a:rPr lang="en-GB" sz="2000" kern="1200"/>
            <a:t>Opportunities in International Markets</a:t>
          </a:r>
          <a:endParaRPr lang="en-US" sz="2000" kern="1200"/>
        </a:p>
      </dsp:txBody>
      <dsp:txXfrm>
        <a:off x="0" y="3639696"/>
        <a:ext cx="10515600" cy="699660"/>
      </dsp:txXfrm>
    </dsp:sp>
    <dsp:sp modelId="{5FDD1FDC-DBCD-4EEB-A7E7-4ACB11645E0F}">
      <dsp:nvSpPr>
        <dsp:cNvPr id="0" name=""/>
        <dsp:cNvSpPr/>
      </dsp:nvSpPr>
      <dsp:spPr>
        <a:xfrm>
          <a:off x="0" y="4339356"/>
          <a:ext cx="10515600" cy="62361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l" defTabSz="1155700">
            <a:lnSpc>
              <a:spcPct val="90000"/>
            </a:lnSpc>
            <a:spcBef>
              <a:spcPct val="0"/>
            </a:spcBef>
            <a:spcAft>
              <a:spcPct val="35000"/>
            </a:spcAft>
            <a:buNone/>
          </a:pPr>
          <a:r>
            <a:rPr lang="en-GB" sz="2600" b="1" kern="1200"/>
            <a:t>Threats</a:t>
          </a:r>
          <a:endParaRPr lang="en-US" sz="2600" kern="1200"/>
        </a:p>
      </dsp:txBody>
      <dsp:txXfrm>
        <a:off x="30442" y="4369798"/>
        <a:ext cx="10454716" cy="562726"/>
      </dsp:txXfrm>
    </dsp:sp>
    <dsp:sp modelId="{EEFE3FA0-3FFD-446B-A08C-92283FB72F71}">
      <dsp:nvSpPr>
        <dsp:cNvPr id="0" name=""/>
        <dsp:cNvSpPr/>
      </dsp:nvSpPr>
      <dsp:spPr>
        <a:xfrm>
          <a:off x="0" y="4962966"/>
          <a:ext cx="10515600" cy="699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33870" tIns="33020" rIns="184912" bIns="33020" numCol="1" spcCol="1270" anchor="t" anchorCtr="0">
          <a:noAutofit/>
        </a:bodyPr>
        <a:lstStyle/>
        <a:p>
          <a:pPr marL="228600" lvl="1" indent="-228600" algn="l" defTabSz="889000">
            <a:lnSpc>
              <a:spcPct val="90000"/>
            </a:lnSpc>
            <a:spcBef>
              <a:spcPct val="0"/>
            </a:spcBef>
            <a:spcAft>
              <a:spcPct val="20000"/>
            </a:spcAft>
            <a:buChar char="•"/>
          </a:pPr>
          <a:r>
            <a:rPr lang="en-GB" sz="2000" kern="1200"/>
            <a:t>Threats of new entrants</a:t>
          </a:r>
          <a:endParaRPr lang="en-US" sz="2000" kern="1200"/>
        </a:p>
        <a:p>
          <a:pPr marL="228600" lvl="1" indent="-228600" algn="l" defTabSz="889000">
            <a:lnSpc>
              <a:spcPct val="90000"/>
            </a:lnSpc>
            <a:spcBef>
              <a:spcPct val="0"/>
            </a:spcBef>
            <a:spcAft>
              <a:spcPct val="20000"/>
            </a:spcAft>
            <a:buChar char="•"/>
          </a:pPr>
          <a:r>
            <a:rPr lang="en-GB" sz="2000" kern="1200"/>
            <a:t>Government Regulations and Bureaucracy</a:t>
          </a:r>
          <a:endParaRPr lang="en-US" sz="2000" kern="1200"/>
        </a:p>
      </dsp:txBody>
      <dsp:txXfrm>
        <a:off x="0" y="4962966"/>
        <a:ext cx="10515600" cy="69966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F10533E-4C46-414A-976C-E5F2FFA3D88E}">
      <dsp:nvSpPr>
        <dsp:cNvPr id="0" name=""/>
        <dsp:cNvSpPr/>
      </dsp:nvSpPr>
      <dsp:spPr>
        <a:xfrm>
          <a:off x="0" y="563094"/>
          <a:ext cx="6263640" cy="139229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GB" sz="3500" kern="1200"/>
            <a:t>Developing countries and their municipal assemblies</a:t>
          </a:r>
          <a:endParaRPr lang="en-US" sz="3500" kern="1200"/>
        </a:p>
      </dsp:txBody>
      <dsp:txXfrm>
        <a:off x="67966" y="631060"/>
        <a:ext cx="6127708" cy="1256367"/>
      </dsp:txXfrm>
    </dsp:sp>
    <dsp:sp modelId="{A6FB3FB8-D9D1-4A87-9A43-109A41DBF325}">
      <dsp:nvSpPr>
        <dsp:cNvPr id="0" name=""/>
        <dsp:cNvSpPr/>
      </dsp:nvSpPr>
      <dsp:spPr>
        <a:xfrm>
          <a:off x="0" y="2056194"/>
          <a:ext cx="6263640" cy="1392299"/>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GB" sz="3500" kern="1200"/>
            <a:t>Rural areas especially farmers and small-scale industry owners</a:t>
          </a:r>
          <a:endParaRPr lang="en-US" sz="3500" kern="1200"/>
        </a:p>
      </dsp:txBody>
      <dsp:txXfrm>
        <a:off x="67966" y="2124160"/>
        <a:ext cx="6127708" cy="1256367"/>
      </dsp:txXfrm>
    </dsp:sp>
    <dsp:sp modelId="{3566377A-75D1-4A4A-8D89-89D7A481C4ED}">
      <dsp:nvSpPr>
        <dsp:cNvPr id="0" name=""/>
        <dsp:cNvSpPr/>
      </dsp:nvSpPr>
      <dsp:spPr>
        <a:xfrm>
          <a:off x="0" y="3549294"/>
          <a:ext cx="6263640" cy="139229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marL="0" lvl="0" indent="0" algn="l" defTabSz="1555750">
            <a:lnSpc>
              <a:spcPct val="90000"/>
            </a:lnSpc>
            <a:spcBef>
              <a:spcPct val="0"/>
            </a:spcBef>
            <a:spcAft>
              <a:spcPct val="35000"/>
            </a:spcAft>
            <a:buNone/>
          </a:pPr>
          <a:r>
            <a:rPr lang="en-GB" sz="3500" kern="1200"/>
            <a:t>Urban dwellers and the working class</a:t>
          </a:r>
          <a:endParaRPr lang="en-US" sz="3500" kern="1200"/>
        </a:p>
      </dsp:txBody>
      <dsp:txXfrm>
        <a:off x="67966" y="3617260"/>
        <a:ext cx="6127708" cy="125636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9717FA6-51F5-4EED-A61D-C3B0AA3154D0}">
      <dsp:nvSpPr>
        <dsp:cNvPr id="0" name=""/>
        <dsp:cNvSpPr/>
      </dsp:nvSpPr>
      <dsp:spPr>
        <a:xfrm>
          <a:off x="1130059" y="424510"/>
          <a:ext cx="5760720" cy="5760720"/>
        </a:xfrm>
        <a:prstGeom prst="pie">
          <a:avLst>
            <a:gd name="adj1" fmla="val 16200000"/>
            <a:gd name="adj2" fmla="val 2052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a:t>To Deliver a Consistent Message across all channels</a:t>
          </a:r>
          <a:endParaRPr lang="en-US" sz="2100" kern="1200"/>
        </a:p>
      </dsp:txBody>
      <dsp:txXfrm>
        <a:off x="4135235" y="1392859"/>
        <a:ext cx="1851660" cy="1234440"/>
      </dsp:txXfrm>
    </dsp:sp>
    <dsp:sp modelId="{DC8BEC89-A301-4E0A-81AD-9F53F9A31C64}">
      <dsp:nvSpPr>
        <dsp:cNvPr id="0" name=""/>
        <dsp:cNvSpPr/>
      </dsp:nvSpPr>
      <dsp:spPr>
        <a:xfrm>
          <a:off x="1179437" y="578129"/>
          <a:ext cx="5760720" cy="5760720"/>
        </a:xfrm>
        <a:prstGeom prst="pie">
          <a:avLst>
            <a:gd name="adj1" fmla="val 20520000"/>
            <a:gd name="adj2" fmla="val 324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a:t>To Build Brand’s Image in people’s minds</a:t>
          </a:r>
          <a:endParaRPr lang="en-US" sz="2100" kern="1200"/>
        </a:p>
      </dsp:txBody>
      <dsp:txXfrm>
        <a:off x="4889615" y="3210229"/>
        <a:ext cx="1714500" cy="1371600"/>
      </dsp:txXfrm>
    </dsp:sp>
    <dsp:sp modelId="{C6EFCB3D-C7EB-46DA-8AF9-ABE5286C5387}">
      <dsp:nvSpPr>
        <dsp:cNvPr id="0" name=""/>
        <dsp:cNvSpPr/>
      </dsp:nvSpPr>
      <dsp:spPr>
        <a:xfrm>
          <a:off x="1049135" y="672769"/>
          <a:ext cx="5760720" cy="5760720"/>
        </a:xfrm>
        <a:prstGeom prst="pie">
          <a:avLst>
            <a:gd name="adj1" fmla="val 3240000"/>
            <a:gd name="adj2" fmla="val 756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a:t>To Generate Cost Savings</a:t>
          </a:r>
          <a:endParaRPr lang="en-US" sz="2100" kern="1200"/>
        </a:p>
      </dsp:txBody>
      <dsp:txXfrm>
        <a:off x="3106535" y="4718989"/>
        <a:ext cx="1645920" cy="1508760"/>
      </dsp:txXfrm>
    </dsp:sp>
    <dsp:sp modelId="{F4B9F4CC-ADDC-428B-93AF-D3A0BBB88155}">
      <dsp:nvSpPr>
        <dsp:cNvPr id="0" name=""/>
        <dsp:cNvSpPr/>
      </dsp:nvSpPr>
      <dsp:spPr>
        <a:xfrm>
          <a:off x="918833" y="578129"/>
          <a:ext cx="5760720" cy="5760720"/>
        </a:xfrm>
        <a:prstGeom prst="pie">
          <a:avLst>
            <a:gd name="adj1" fmla="val 7560000"/>
            <a:gd name="adj2" fmla="val 1188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a:t>To Create a Consumer Experience</a:t>
          </a:r>
          <a:endParaRPr lang="en-US" sz="2100" kern="1200"/>
        </a:p>
      </dsp:txBody>
      <dsp:txXfrm>
        <a:off x="1254875" y="3210229"/>
        <a:ext cx="1714500" cy="1371600"/>
      </dsp:txXfrm>
    </dsp:sp>
    <dsp:sp modelId="{F027A4A2-FB04-485E-9DDC-4D51D70ED044}">
      <dsp:nvSpPr>
        <dsp:cNvPr id="0" name=""/>
        <dsp:cNvSpPr/>
      </dsp:nvSpPr>
      <dsp:spPr>
        <a:xfrm>
          <a:off x="968211" y="424510"/>
          <a:ext cx="5760720" cy="5760720"/>
        </a:xfrm>
        <a:prstGeom prst="pie">
          <a:avLst>
            <a:gd name="adj1" fmla="val 11880000"/>
            <a:gd name="adj2" fmla="val 1620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6670" tIns="26670" rIns="26670" bIns="26670" numCol="1" spcCol="1270" anchor="ctr" anchorCtr="0">
          <a:noAutofit/>
        </a:bodyPr>
        <a:lstStyle/>
        <a:p>
          <a:pPr marL="0" lvl="0" indent="0" algn="ctr" defTabSz="933450">
            <a:lnSpc>
              <a:spcPct val="90000"/>
            </a:lnSpc>
            <a:spcBef>
              <a:spcPct val="0"/>
            </a:spcBef>
            <a:spcAft>
              <a:spcPct val="35000"/>
            </a:spcAft>
            <a:buNone/>
          </a:pPr>
          <a:r>
            <a:rPr lang="en-US" sz="2100" b="1" kern="1200"/>
            <a:t>To Focus on Results /objectives</a:t>
          </a:r>
          <a:endParaRPr lang="en-US" sz="2100" kern="1200"/>
        </a:p>
      </dsp:txBody>
      <dsp:txXfrm>
        <a:off x="1872095" y="1392859"/>
        <a:ext cx="1851660" cy="1234440"/>
      </dsp:txXfrm>
    </dsp:sp>
    <dsp:sp modelId="{E2DE2AF3-E8A4-48C4-A898-4207C19617B7}">
      <dsp:nvSpPr>
        <dsp:cNvPr id="0" name=""/>
        <dsp:cNvSpPr/>
      </dsp:nvSpPr>
      <dsp:spPr>
        <a:xfrm>
          <a:off x="773172" y="67894"/>
          <a:ext cx="6473952" cy="6473952"/>
        </a:xfrm>
        <a:prstGeom prst="circularArrow">
          <a:avLst>
            <a:gd name="adj1" fmla="val 5085"/>
            <a:gd name="adj2" fmla="val 327528"/>
            <a:gd name="adj3" fmla="val 20192361"/>
            <a:gd name="adj4" fmla="val 16200324"/>
            <a:gd name="adj5" fmla="val 5932"/>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78F2075B-E98E-419A-912D-E84708482273}">
      <dsp:nvSpPr>
        <dsp:cNvPr id="0" name=""/>
        <dsp:cNvSpPr/>
      </dsp:nvSpPr>
      <dsp:spPr>
        <a:xfrm>
          <a:off x="823219" y="221462"/>
          <a:ext cx="6473952" cy="6473952"/>
        </a:xfrm>
        <a:prstGeom prst="circularArrow">
          <a:avLst>
            <a:gd name="adj1" fmla="val 5085"/>
            <a:gd name="adj2" fmla="val 327528"/>
            <a:gd name="adj3" fmla="val 2912753"/>
            <a:gd name="adj4" fmla="val 20519953"/>
            <a:gd name="adj5" fmla="val 5932"/>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FC93934-6865-43F8-ADE7-084613417BE3}">
      <dsp:nvSpPr>
        <dsp:cNvPr id="0" name=""/>
        <dsp:cNvSpPr/>
      </dsp:nvSpPr>
      <dsp:spPr>
        <a:xfrm>
          <a:off x="692519" y="316392"/>
          <a:ext cx="6473952" cy="6473952"/>
        </a:xfrm>
        <a:prstGeom prst="circularArrow">
          <a:avLst>
            <a:gd name="adj1" fmla="val 5085"/>
            <a:gd name="adj2" fmla="val 327528"/>
            <a:gd name="adj3" fmla="val 7232777"/>
            <a:gd name="adj4" fmla="val 3239695"/>
            <a:gd name="adj5" fmla="val 5932"/>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6E493A4-0A51-4240-8DBF-FF6ABB10FDFC}">
      <dsp:nvSpPr>
        <dsp:cNvPr id="0" name=""/>
        <dsp:cNvSpPr/>
      </dsp:nvSpPr>
      <dsp:spPr>
        <a:xfrm>
          <a:off x="561819" y="221462"/>
          <a:ext cx="6473952" cy="6473952"/>
        </a:xfrm>
        <a:prstGeom prst="circularArrow">
          <a:avLst>
            <a:gd name="adj1" fmla="val 5085"/>
            <a:gd name="adj2" fmla="val 327528"/>
            <a:gd name="adj3" fmla="val 11552519"/>
            <a:gd name="adj4" fmla="val 7559718"/>
            <a:gd name="adj5" fmla="val 5932"/>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91F97FBD-8138-4592-A4D4-D40407E68A12}">
      <dsp:nvSpPr>
        <dsp:cNvPr id="0" name=""/>
        <dsp:cNvSpPr/>
      </dsp:nvSpPr>
      <dsp:spPr>
        <a:xfrm>
          <a:off x="611866" y="67894"/>
          <a:ext cx="6473952" cy="6473952"/>
        </a:xfrm>
        <a:prstGeom prst="circularArrow">
          <a:avLst>
            <a:gd name="adj1" fmla="val 5085"/>
            <a:gd name="adj2" fmla="val 327528"/>
            <a:gd name="adj3" fmla="val 15872148"/>
            <a:gd name="adj4" fmla="val 11880111"/>
            <a:gd name="adj5" fmla="val 5932"/>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A5A490-3C7B-4DCF-8C74-9E4BC2F7B629}">
      <dsp:nvSpPr>
        <dsp:cNvPr id="0" name=""/>
        <dsp:cNvSpPr/>
      </dsp:nvSpPr>
      <dsp:spPr>
        <a:xfrm>
          <a:off x="192111" y="361"/>
          <a:ext cx="3516044" cy="2109626"/>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n-US" sz="4100" b="1" kern="1200"/>
            <a:t>Public Relations and Publicity</a:t>
          </a:r>
          <a:endParaRPr lang="en-US" sz="4100" kern="1200"/>
        </a:p>
      </dsp:txBody>
      <dsp:txXfrm>
        <a:off x="192111" y="361"/>
        <a:ext cx="3516044" cy="2109626"/>
      </dsp:txXfrm>
    </dsp:sp>
    <dsp:sp modelId="{52D4C002-D365-4BC0-A476-F8534C1E0E5D}">
      <dsp:nvSpPr>
        <dsp:cNvPr id="0" name=""/>
        <dsp:cNvSpPr/>
      </dsp:nvSpPr>
      <dsp:spPr>
        <a:xfrm>
          <a:off x="4059760" y="361"/>
          <a:ext cx="3516044" cy="2109626"/>
        </a:xfrm>
        <a:prstGeom prst="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n-US" sz="4100" b="1" kern="1200"/>
            <a:t>Exhibitions</a:t>
          </a:r>
          <a:r>
            <a:rPr lang="en-US" sz="4100" kern="1200"/>
            <a:t> </a:t>
          </a:r>
        </a:p>
      </dsp:txBody>
      <dsp:txXfrm>
        <a:off x="4059760" y="361"/>
        <a:ext cx="3516044" cy="2109626"/>
      </dsp:txXfrm>
    </dsp:sp>
    <dsp:sp modelId="{4A769FEE-FA58-4D30-8171-60E4616780CA}">
      <dsp:nvSpPr>
        <dsp:cNvPr id="0" name=""/>
        <dsp:cNvSpPr/>
      </dsp:nvSpPr>
      <dsp:spPr>
        <a:xfrm>
          <a:off x="192111" y="2461592"/>
          <a:ext cx="3516044" cy="2109626"/>
        </a:xfrm>
        <a:prstGeom prst="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n-US" sz="4100" b="1" kern="1200"/>
            <a:t>Advertising</a:t>
          </a:r>
          <a:r>
            <a:rPr lang="en-US" sz="4100" kern="1200"/>
            <a:t> </a:t>
          </a:r>
        </a:p>
      </dsp:txBody>
      <dsp:txXfrm>
        <a:off x="192111" y="2461592"/>
        <a:ext cx="3516044" cy="2109626"/>
      </dsp:txXfrm>
    </dsp:sp>
    <dsp:sp modelId="{53B688FB-C54E-481C-9063-93A4AF4A05BE}">
      <dsp:nvSpPr>
        <dsp:cNvPr id="0" name=""/>
        <dsp:cNvSpPr/>
      </dsp:nvSpPr>
      <dsp:spPr>
        <a:xfrm>
          <a:off x="4059760" y="2461592"/>
          <a:ext cx="3516044" cy="2109626"/>
        </a:xfrm>
        <a:prstGeom prst="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n-US" sz="4100" b="1" kern="1200"/>
            <a:t>Point of Sale Merchandising</a:t>
          </a:r>
          <a:r>
            <a:rPr lang="en-US" sz="4100" kern="1200"/>
            <a:t> </a:t>
          </a:r>
        </a:p>
      </dsp:txBody>
      <dsp:txXfrm>
        <a:off x="4059760" y="2461592"/>
        <a:ext cx="3516044" cy="2109626"/>
      </dsp:txXfrm>
    </dsp:sp>
    <dsp:sp modelId="{9C753248-4E4D-4E4D-BC99-DDC24493C906}">
      <dsp:nvSpPr>
        <dsp:cNvPr id="0" name=""/>
        <dsp:cNvSpPr/>
      </dsp:nvSpPr>
      <dsp:spPr>
        <a:xfrm>
          <a:off x="192111" y="4922823"/>
          <a:ext cx="3516044" cy="2109626"/>
        </a:xfrm>
        <a:prstGeom prst="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n-US" sz="4100" b="1" kern="1200"/>
            <a:t>Events and Experience</a:t>
          </a:r>
          <a:r>
            <a:rPr lang="en-US" sz="4100" kern="1200"/>
            <a:t>  </a:t>
          </a:r>
        </a:p>
      </dsp:txBody>
      <dsp:txXfrm>
        <a:off x="192111" y="4922823"/>
        <a:ext cx="3516044" cy="2109626"/>
      </dsp:txXfrm>
    </dsp:sp>
    <dsp:sp modelId="{43A7F3EE-8B31-460C-BC78-04F62DE178CF}">
      <dsp:nvSpPr>
        <dsp:cNvPr id="0" name=""/>
        <dsp:cNvSpPr/>
      </dsp:nvSpPr>
      <dsp:spPr>
        <a:xfrm>
          <a:off x="4059760" y="4922823"/>
          <a:ext cx="3516044" cy="2109626"/>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6210" tIns="156210" rIns="156210" bIns="156210" numCol="1" spcCol="1270" anchor="ctr" anchorCtr="0">
          <a:noAutofit/>
        </a:bodyPr>
        <a:lstStyle/>
        <a:p>
          <a:pPr marL="0" lvl="0" indent="0" algn="ctr" defTabSz="1822450">
            <a:lnSpc>
              <a:spcPct val="90000"/>
            </a:lnSpc>
            <a:spcBef>
              <a:spcPct val="0"/>
            </a:spcBef>
            <a:spcAft>
              <a:spcPct val="35000"/>
            </a:spcAft>
            <a:buNone/>
          </a:pPr>
          <a:r>
            <a:rPr lang="en-US" sz="4100" b="1" kern="1200"/>
            <a:t>Word of Mouth Marketing</a:t>
          </a:r>
          <a:r>
            <a:rPr lang="en-US" sz="4100" kern="1200"/>
            <a:t> </a:t>
          </a:r>
        </a:p>
      </dsp:txBody>
      <dsp:txXfrm>
        <a:off x="4059760" y="4922823"/>
        <a:ext cx="3516044" cy="2109626"/>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312DBE-E985-4BCD-A281-CD56A432905B}">
      <dsp:nvSpPr>
        <dsp:cNvPr id="0" name=""/>
        <dsp:cNvSpPr/>
      </dsp:nvSpPr>
      <dsp:spPr>
        <a:xfrm>
          <a:off x="0" y="531"/>
          <a:ext cx="10515600" cy="1244702"/>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D535B06-293F-45FE-B0A3-3A6B8A26C4B6}">
      <dsp:nvSpPr>
        <dsp:cNvPr id="0" name=""/>
        <dsp:cNvSpPr/>
      </dsp:nvSpPr>
      <dsp:spPr>
        <a:xfrm>
          <a:off x="376522" y="280590"/>
          <a:ext cx="684586" cy="684586"/>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62BFCFA-6462-4932-824B-316F1E793019}">
      <dsp:nvSpPr>
        <dsp:cNvPr id="0" name=""/>
        <dsp:cNvSpPr/>
      </dsp:nvSpPr>
      <dsp:spPr>
        <a:xfrm>
          <a:off x="1437631" y="531"/>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977900">
            <a:lnSpc>
              <a:spcPct val="90000"/>
            </a:lnSpc>
            <a:spcBef>
              <a:spcPct val="0"/>
            </a:spcBef>
            <a:spcAft>
              <a:spcPct val="35000"/>
            </a:spcAft>
            <a:buNone/>
          </a:pPr>
          <a:r>
            <a:rPr lang="en-US" sz="2200" kern="1200"/>
            <a:t>To ensure that the AbibiNsroma Foundation have successfully implemented its Integrated Marketing Communication Plan to achieve the Foundation’s objectives, Monitoring and Evaluation cannot be overlooked. </a:t>
          </a:r>
        </a:p>
      </dsp:txBody>
      <dsp:txXfrm>
        <a:off x="1437631" y="531"/>
        <a:ext cx="9077968" cy="1244702"/>
      </dsp:txXfrm>
    </dsp:sp>
    <dsp:sp modelId="{2A1A9ADB-4E4C-42E6-9CD8-844072F30C1B}">
      <dsp:nvSpPr>
        <dsp:cNvPr id="0" name=""/>
        <dsp:cNvSpPr/>
      </dsp:nvSpPr>
      <dsp:spPr>
        <a:xfrm>
          <a:off x="0" y="1556410"/>
          <a:ext cx="10515600" cy="124470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6DD11A7-5842-41C7-8D03-13C9F48EA0F0}">
      <dsp:nvSpPr>
        <dsp:cNvPr id="0" name=""/>
        <dsp:cNvSpPr/>
      </dsp:nvSpPr>
      <dsp:spPr>
        <a:xfrm>
          <a:off x="376522" y="1836468"/>
          <a:ext cx="684586" cy="684586"/>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D3EF020-08F3-4092-AA16-6B5F10500797}">
      <dsp:nvSpPr>
        <dsp:cNvPr id="0" name=""/>
        <dsp:cNvSpPr/>
      </dsp:nvSpPr>
      <dsp:spPr>
        <a:xfrm>
          <a:off x="1437631" y="1556410"/>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977900">
            <a:lnSpc>
              <a:spcPct val="90000"/>
            </a:lnSpc>
            <a:spcBef>
              <a:spcPct val="0"/>
            </a:spcBef>
            <a:spcAft>
              <a:spcPct val="35000"/>
            </a:spcAft>
            <a:buNone/>
          </a:pPr>
          <a:r>
            <a:rPr lang="en-US" sz="2200" kern="1200"/>
            <a:t>The Foundation would have to frequently carry out an evaluation of their objectives to among other things measure the level of recall in terms of cognitive and affective levels of their target audience. </a:t>
          </a:r>
        </a:p>
      </dsp:txBody>
      <dsp:txXfrm>
        <a:off x="1437631" y="1556410"/>
        <a:ext cx="9077968" cy="1244702"/>
      </dsp:txXfrm>
    </dsp:sp>
    <dsp:sp modelId="{D53B21E9-9765-4A6E-BA56-456EFCC07276}">
      <dsp:nvSpPr>
        <dsp:cNvPr id="0" name=""/>
        <dsp:cNvSpPr/>
      </dsp:nvSpPr>
      <dsp:spPr>
        <a:xfrm>
          <a:off x="0" y="3112289"/>
          <a:ext cx="10515600" cy="1244702"/>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2463F38-DE96-4CBC-AFCD-A09C58E89F04}">
      <dsp:nvSpPr>
        <dsp:cNvPr id="0" name=""/>
        <dsp:cNvSpPr/>
      </dsp:nvSpPr>
      <dsp:spPr>
        <a:xfrm>
          <a:off x="376522" y="3392347"/>
          <a:ext cx="684586" cy="684586"/>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0865BC7-CD7E-4F6E-87AC-3469B42266D3}">
      <dsp:nvSpPr>
        <dsp:cNvPr id="0" name=""/>
        <dsp:cNvSpPr/>
      </dsp:nvSpPr>
      <dsp:spPr>
        <a:xfrm>
          <a:off x="1437631" y="3112289"/>
          <a:ext cx="9077968" cy="12447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731" tIns="131731" rIns="131731" bIns="131731" numCol="1" spcCol="1270" anchor="ctr" anchorCtr="0">
          <a:noAutofit/>
        </a:bodyPr>
        <a:lstStyle/>
        <a:p>
          <a:pPr marL="0" lvl="0" indent="0" algn="l" defTabSz="977900">
            <a:lnSpc>
              <a:spcPct val="90000"/>
            </a:lnSpc>
            <a:spcBef>
              <a:spcPct val="0"/>
            </a:spcBef>
            <a:spcAft>
              <a:spcPct val="35000"/>
            </a:spcAft>
            <a:buNone/>
          </a:pPr>
          <a:r>
            <a:rPr lang="en-US" sz="2200" kern="1200"/>
            <a:t>Through the evaluation, the Foundation is able to access the extent to which its campaign messages resonate with its target audience and how it has impacted their livelihoods.</a:t>
          </a:r>
        </a:p>
      </dsp:txBody>
      <dsp:txXfrm>
        <a:off x="1437631" y="3112289"/>
        <a:ext cx="9077968" cy="124470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C78F51-62CA-4CAD-8421-7A69DDB6E52B}">
      <dsp:nvSpPr>
        <dsp:cNvPr id="0" name=""/>
        <dsp:cNvSpPr/>
      </dsp:nvSpPr>
      <dsp:spPr>
        <a:xfrm>
          <a:off x="0" y="5357"/>
          <a:ext cx="6911976" cy="1141214"/>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17E0B76-CF22-42C5-9D6E-1572E2342901}">
      <dsp:nvSpPr>
        <dsp:cNvPr id="0" name=""/>
        <dsp:cNvSpPr/>
      </dsp:nvSpPr>
      <dsp:spPr>
        <a:xfrm>
          <a:off x="345217" y="262130"/>
          <a:ext cx="627667" cy="62766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469F7C6-C755-42E3-A8A5-2E644CBF7FE0}">
      <dsp:nvSpPr>
        <dsp:cNvPr id="0" name=""/>
        <dsp:cNvSpPr/>
      </dsp:nvSpPr>
      <dsp:spPr>
        <a:xfrm>
          <a:off x="1318102" y="5357"/>
          <a:ext cx="5593873" cy="1141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778" tIns="120778" rIns="120778" bIns="120778" numCol="1" spcCol="1270" anchor="ctr" anchorCtr="0">
          <a:noAutofit/>
        </a:bodyPr>
        <a:lstStyle/>
        <a:p>
          <a:pPr marL="0" lvl="0" indent="0" algn="l" defTabSz="844550">
            <a:lnSpc>
              <a:spcPct val="90000"/>
            </a:lnSpc>
            <a:spcBef>
              <a:spcPct val="0"/>
            </a:spcBef>
            <a:spcAft>
              <a:spcPct val="35000"/>
            </a:spcAft>
            <a:buNone/>
          </a:pPr>
          <a:r>
            <a:rPr lang="en-GB" sz="1900" kern="1200"/>
            <a:t>The IMC Plan be deliberately implemented to ensure achievement of the Foundation’s objectives</a:t>
          </a:r>
          <a:endParaRPr lang="en-US" sz="1900" kern="1200"/>
        </a:p>
      </dsp:txBody>
      <dsp:txXfrm>
        <a:off x="1318102" y="5357"/>
        <a:ext cx="5593873" cy="1141214"/>
      </dsp:txXfrm>
    </dsp:sp>
    <dsp:sp modelId="{33FCEA2C-DEEB-4F7C-ACED-6F3D3712EB31}">
      <dsp:nvSpPr>
        <dsp:cNvPr id="0" name=""/>
        <dsp:cNvSpPr/>
      </dsp:nvSpPr>
      <dsp:spPr>
        <a:xfrm>
          <a:off x="0" y="1431875"/>
          <a:ext cx="6911976" cy="1141214"/>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1AAF206B-E9A1-4399-9749-7481B2264B72}">
      <dsp:nvSpPr>
        <dsp:cNvPr id="0" name=""/>
        <dsp:cNvSpPr/>
      </dsp:nvSpPr>
      <dsp:spPr>
        <a:xfrm>
          <a:off x="345217" y="1688648"/>
          <a:ext cx="627667" cy="62766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4494702-7A05-4CBF-8024-29E4C993E9EC}">
      <dsp:nvSpPr>
        <dsp:cNvPr id="0" name=""/>
        <dsp:cNvSpPr/>
      </dsp:nvSpPr>
      <dsp:spPr>
        <a:xfrm>
          <a:off x="1318102" y="1431875"/>
          <a:ext cx="5593873" cy="1141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778" tIns="120778" rIns="120778" bIns="120778" numCol="1" spcCol="1270" anchor="ctr" anchorCtr="0">
          <a:noAutofit/>
        </a:bodyPr>
        <a:lstStyle/>
        <a:p>
          <a:pPr marL="0" lvl="0" indent="0" algn="l" defTabSz="844550">
            <a:lnSpc>
              <a:spcPct val="90000"/>
            </a:lnSpc>
            <a:spcBef>
              <a:spcPct val="0"/>
            </a:spcBef>
            <a:spcAft>
              <a:spcPct val="35000"/>
            </a:spcAft>
            <a:buNone/>
          </a:pPr>
          <a:r>
            <a:rPr lang="en-GB" sz="1900" kern="1200"/>
            <a:t>A well-qualified team of Public Relations Professionals be recruited</a:t>
          </a:r>
          <a:endParaRPr lang="en-US" sz="1900" kern="1200"/>
        </a:p>
      </dsp:txBody>
      <dsp:txXfrm>
        <a:off x="1318102" y="1431875"/>
        <a:ext cx="5593873" cy="1141214"/>
      </dsp:txXfrm>
    </dsp:sp>
    <dsp:sp modelId="{4DC24A95-1163-4DF7-9AE5-FAE71D1AC87E}">
      <dsp:nvSpPr>
        <dsp:cNvPr id="0" name=""/>
        <dsp:cNvSpPr/>
      </dsp:nvSpPr>
      <dsp:spPr>
        <a:xfrm>
          <a:off x="0" y="2858392"/>
          <a:ext cx="6911976" cy="1141214"/>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8E44AE47-152A-43A7-88AA-D219D996E6F4}">
      <dsp:nvSpPr>
        <dsp:cNvPr id="0" name=""/>
        <dsp:cNvSpPr/>
      </dsp:nvSpPr>
      <dsp:spPr>
        <a:xfrm>
          <a:off x="345217" y="3115166"/>
          <a:ext cx="627667" cy="62766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FF74BB5C-5BDB-4C23-9F4E-D4F40A16021A}">
      <dsp:nvSpPr>
        <dsp:cNvPr id="0" name=""/>
        <dsp:cNvSpPr/>
      </dsp:nvSpPr>
      <dsp:spPr>
        <a:xfrm>
          <a:off x="1318102" y="2858392"/>
          <a:ext cx="5593873" cy="1141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778" tIns="120778" rIns="120778" bIns="120778" numCol="1" spcCol="1270" anchor="ctr" anchorCtr="0">
          <a:noAutofit/>
        </a:bodyPr>
        <a:lstStyle/>
        <a:p>
          <a:pPr marL="0" lvl="0" indent="0" algn="l" defTabSz="844550">
            <a:lnSpc>
              <a:spcPct val="90000"/>
            </a:lnSpc>
            <a:spcBef>
              <a:spcPct val="0"/>
            </a:spcBef>
            <a:spcAft>
              <a:spcPct val="35000"/>
            </a:spcAft>
            <a:buNone/>
          </a:pPr>
          <a:r>
            <a:rPr lang="en-GB" sz="1900" kern="1200" dirty="0"/>
            <a:t>D</a:t>
          </a:r>
          <a:r>
            <a:rPr lang="en-US" sz="1900" kern="1200" dirty="0" err="1"/>
            <a:t>evelop</a:t>
          </a:r>
          <a:r>
            <a:rPr lang="en-US" sz="1900" kern="1200" dirty="0"/>
            <a:t> a strategic partnership with the media and influencers</a:t>
          </a:r>
        </a:p>
      </dsp:txBody>
      <dsp:txXfrm>
        <a:off x="1318102" y="2858392"/>
        <a:ext cx="5593873" cy="1141214"/>
      </dsp:txXfrm>
    </dsp:sp>
    <dsp:sp modelId="{19B3C2A2-71E6-43FD-8A5B-B300D22C87D3}">
      <dsp:nvSpPr>
        <dsp:cNvPr id="0" name=""/>
        <dsp:cNvSpPr/>
      </dsp:nvSpPr>
      <dsp:spPr>
        <a:xfrm>
          <a:off x="0" y="4284910"/>
          <a:ext cx="6911976" cy="1141214"/>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656CB65-4860-4321-A552-579BBC1CA6A5}">
      <dsp:nvSpPr>
        <dsp:cNvPr id="0" name=""/>
        <dsp:cNvSpPr/>
      </dsp:nvSpPr>
      <dsp:spPr>
        <a:xfrm>
          <a:off x="345217" y="4541683"/>
          <a:ext cx="627667" cy="62766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681B12C-32F1-43B9-AE3F-320C287E535E}">
      <dsp:nvSpPr>
        <dsp:cNvPr id="0" name=""/>
        <dsp:cNvSpPr/>
      </dsp:nvSpPr>
      <dsp:spPr>
        <a:xfrm>
          <a:off x="1318102" y="4284910"/>
          <a:ext cx="5593873" cy="1141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778" tIns="120778" rIns="120778" bIns="120778" numCol="1" spcCol="1270" anchor="ctr" anchorCtr="0">
          <a:noAutofit/>
        </a:bodyPr>
        <a:lstStyle/>
        <a:p>
          <a:pPr marL="0" lvl="0" indent="0" algn="l" defTabSz="844550">
            <a:lnSpc>
              <a:spcPct val="90000"/>
            </a:lnSpc>
            <a:spcBef>
              <a:spcPct val="0"/>
            </a:spcBef>
            <a:spcAft>
              <a:spcPct val="35000"/>
            </a:spcAft>
            <a:buNone/>
          </a:pPr>
          <a:r>
            <a:rPr lang="en-US" sz="1900" kern="1200"/>
            <a:t>Put in place a</a:t>
          </a:r>
          <a:r>
            <a:rPr lang="en-GB" sz="1900" kern="1200"/>
            <a:t> well-coordinated social media team to keep the public engaged </a:t>
          </a:r>
          <a:endParaRPr lang="en-US" sz="1900" kern="1200"/>
        </a:p>
      </dsp:txBody>
      <dsp:txXfrm>
        <a:off x="1318102" y="4284910"/>
        <a:ext cx="5593873" cy="1141214"/>
      </dsp:txXfrm>
    </dsp:sp>
    <dsp:sp modelId="{B7686259-D3E2-4160-88E7-B1B64CC4AD51}">
      <dsp:nvSpPr>
        <dsp:cNvPr id="0" name=""/>
        <dsp:cNvSpPr/>
      </dsp:nvSpPr>
      <dsp:spPr>
        <a:xfrm>
          <a:off x="0" y="5711428"/>
          <a:ext cx="6911976" cy="1141214"/>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8EF005E-B241-4EF1-BAEE-C80F873F99AE}">
      <dsp:nvSpPr>
        <dsp:cNvPr id="0" name=""/>
        <dsp:cNvSpPr/>
      </dsp:nvSpPr>
      <dsp:spPr>
        <a:xfrm>
          <a:off x="345217" y="5968201"/>
          <a:ext cx="627667" cy="627667"/>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CCD5131-9D21-442C-9095-A769BBF41CBC}">
      <dsp:nvSpPr>
        <dsp:cNvPr id="0" name=""/>
        <dsp:cNvSpPr/>
      </dsp:nvSpPr>
      <dsp:spPr>
        <a:xfrm>
          <a:off x="1318102" y="5711428"/>
          <a:ext cx="5593873" cy="114121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20778" tIns="120778" rIns="120778" bIns="120778" numCol="1" spcCol="1270" anchor="ctr" anchorCtr="0">
          <a:noAutofit/>
        </a:bodyPr>
        <a:lstStyle/>
        <a:p>
          <a:pPr marL="0" lvl="0" indent="0" algn="l" defTabSz="844550">
            <a:lnSpc>
              <a:spcPct val="90000"/>
            </a:lnSpc>
            <a:spcBef>
              <a:spcPct val="0"/>
            </a:spcBef>
            <a:spcAft>
              <a:spcPct val="35000"/>
            </a:spcAft>
            <a:buNone/>
          </a:pPr>
          <a:r>
            <a:rPr lang="en-GB" sz="1900" kern="1200"/>
            <a:t>IMC should not be</a:t>
          </a:r>
          <a:r>
            <a:rPr lang="en-US" sz="1900" kern="1200"/>
            <a:t> seen as</a:t>
          </a:r>
          <a:r>
            <a:rPr lang="en-GB" sz="1900" kern="1200"/>
            <a:t> a one-off campaign but an ongoing process.</a:t>
          </a:r>
          <a:endParaRPr lang="en-US" sz="1900" kern="1200"/>
        </a:p>
      </dsp:txBody>
      <dsp:txXfrm>
        <a:off x="1318102" y="5711428"/>
        <a:ext cx="5593873" cy="1141214"/>
      </dsp:txXfrm>
    </dsp:sp>
  </dsp:spTree>
</dsp:drawing>
</file>

<file path=ppt/diagrams/layout1.xml><?xml version="1.0" encoding="utf-8"?>
<dgm:layoutDef xmlns:dgm="http://schemas.openxmlformats.org/drawingml/2006/diagram" xmlns:a="http://schemas.openxmlformats.org/drawingml/2006/main" uniqueId="urn:microsoft.com/office/officeart/2005/8/layout/default#1">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rSet qsTypeId="urn:microsoft.com/office/officeart/2005/8/quickstyle/simple5"/>
        </dgm:pt>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off" val="ctr"/>
          <dgm:param type="contDir" val="sameDir"/>
          <dgm:param type="grDir" val="tL"/>
          <dgm:param type="flowDir" val="row"/>
        </dgm:alg>
      </dgm:if>
      <dgm:else name="Name2">
        <dgm:alg type="snake">
          <dgm:param type="off" val="ctr"/>
          <dgm:param type="contDir" val="sameDir"/>
          <dgm:param type="grDir" val="tR"/>
          <dgm:param type="flowDir" val="row"/>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11.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List2#1">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lnSpAfChP" val="20"/>
              <dgm:param type="stBulletLvl" val="1"/>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16/7/layout/LinearArrowProcessNumbered">
  <dgm:title val="Linear Arrow Process Numbered"/>
  <dgm:desc val="Used to show a progression; a timeline; sequential steps in a task, process, or workflow; or to emphasize movement or direction. Automatic numbers have been introduced to show the steps of the process which appears in a circle. Level 1 and Level 2 text appear in a shape called UpArrowCallout. Also the nodes are connected by an arrow like shape emphasizing the process natur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1</a:t>
              </a:r>
            </a:p>
          </dgm:t>
        </dgm:pt>
        <dgm:pt modelId="201" type="sibTrans" cxnId="5">
          <dgm:prSet phldrT="2"/>
          <dgm:t>
            <a:bodyPr/>
            <a:lstStyle/>
            <a:p>
              <a:r>
                <a:t>2</a:t>
              </a:r>
            </a:p>
          </dgm:t>
        </dgm:pt>
        <dgm:pt modelId="301" type="sibTrans" cxnId="6">
          <dgm:prSet phldrT="3"/>
          <dgm:t>
            <a:bodyPr/>
            <a:lstStyle/>
            <a:p>
              <a:r>
                <a:t>3</a:t>
              </a:r>
            </a:p>
          </dgm:t>
        </dgm:pt>
      </dgm:ptLst>
      <dgm:cxnLst>
        <dgm:cxn modelId="4" srcId="0" destId="1" srcOrd="0" destOrd="0" sibTransId="101"/>
        <dgm:cxn modelId="5" srcId="0" destId="2" srcOrd="1" destOrd="0" sibTransId="201"/>
        <dgm:cxn modelId="6" srcId="0" destId="3" srcOrd="3"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L"/>
      <dgm:param type="nodeVertAlign" val="t"/>
    </dgm:alg>
    <dgm:shape xmlns:r="http://schemas.openxmlformats.org/officeDocument/2006/relationships" r:blip="">
      <dgm:adjLst/>
    </dgm:shape>
    <dgm:presOf/>
    <dgm:constrLst>
      <dgm:constr type="w" for="ch" forName="compositeNode" refType="w"/>
      <dgm:constr type="h" for="ch" forName="compositeNode" op="equ"/>
      <dgm:constr type="w" for="ch" forName="sibTransComposite" refType="w" refFor="ch" refForName="compositeNode" fact="0"/>
      <dgm:constr type="w" for="des" forName="parTx"/>
      <dgm:constr type="h" for="des" forName="parTx" op="equ"/>
      <dgm:constr type="h" for="des" forName="parSh" op="equ"/>
      <dgm:constr type="w" for="des" forName="nodeText"/>
      <dgm:constr type="h" for="des" forName="nodeText" op="equ"/>
      <dgm:constr type="w" for="des" forName="parSh"/>
      <dgm:constr type="w" for="des" forName="parSh" op="equ"/>
      <dgm:constr type="primFontSz" for="des" forName="parTx" val="26"/>
      <dgm:constr type="primFontSz" for="des" forName="parTx" op="equ"/>
      <dgm:constr type="primFontSz" for="des" forName="parSh" op="equ"/>
      <dgm:constr type="primFontSz" for="des" forName="nodeText" op="equ"/>
      <dgm:constr type="secFontSz" for="des" forName="nodeText" op="equ"/>
      <dgm:constr type="primFontSz" for="des" forName="sibTransNodeCircle" op="equ"/>
      <dgm:constr type="h" for="des" forName="sibTransNodeCircle" op="equ"/>
      <dgm:constr type="w" for="des" forName="sibTransNodeCircle" op="equ"/>
      <dgm:constr type="h" for="des" forName="parTx" refType="primFontSz" refFor="des" refForName="parTx" fact="1.5"/>
      <dgm:constr type="h" for="ch" forName="compositeNode" refType="h"/>
      <dgm:constr type="h" for="des" forName="parSh" refType="w"/>
      <dgm:constr type="h" for="des" forName="nodeText" refType="primFontSz" refFor="des" refForName="parTx" fact="2.1"/>
      <dgm:constr type="h" for="des" forName="parSh" refType="h" refFor="des" refForName="parTx" op="lte" fact="1.2"/>
      <dgm:constr type="h" for="des" forName="parSh" refType="h" refFor="des" refForName="parTx" op="gte" fact="1.2"/>
    </dgm:constrLst>
    <dgm:ruleLst>
      <dgm:rule type="primFontSz" for="des" forName="parSh" val="5" fact="NaN" max="NaN"/>
    </dgm:ruleLst>
    <dgm:forEach name="Name3" axis="ch" ptType="node">
      <dgm:layoutNode name="compositeNode">
        <dgm:alg type="composite"/>
        <dgm:shape xmlns:r="http://schemas.openxmlformats.org/officeDocument/2006/relationships" r:blip="">
          <dgm:adjLst/>
        </dgm:shape>
        <dgm:presOf/>
        <dgm:choose name="Name004">
          <dgm:if name="Name5" axis="self" ptType="node" func="cnt" op="equ" val="0">
            <dgm:constrLst>
              <dgm:constr type="w" for="ch" forName="parTx" refType="w"/>
              <dgm:constr type="w" for="ch" forName="parSh" refType="w" refFor="ch" refForName="parTx"/>
              <dgm:constr type="w" for="ch" forName="nodeText" refType="w" refFor="ch" refForName="parTx"/>
              <dgm:constr type="t" for="ch" forName="nodeText" refType="b" refFor="ch" refForName="parSh"/>
            </dgm:constrLst>
          </dgm:if>
          <dgm:else name="Name6">
            <dgm:constrLst>
              <dgm:constr type="w" for="ch" forName="parTx" refType="w"/>
              <dgm:constr type="w" for="ch" forName="parSh" refType="w" refFor="ch" refForName="parTx"/>
              <dgm:constr type="w" for="ch" forName="nodeText" refType="w" refFor="ch" refForName="parTx" fact="0.9"/>
              <dgm:constr type="t" for="ch" forName="nodeText" refType="b" refFor="ch" refForName="parSh"/>
            </dgm:constrLst>
          </dgm:else>
        </dgm:choose>
        <dgm:ruleLst>
          <dgm:rule type="h" val="INF" fact="NaN" max="NaN"/>
        </dgm:ruleLst>
        <dgm:layoutNode name="parTx">
          <dgm:varLst>
            <dgm:chMax val="0"/>
            <dgm:chPref val="0"/>
            <dgm:bulletEnabled val="1"/>
          </dgm:varLst>
          <dgm:alg type="tx"/>
          <dgm:shape xmlns:r="http://schemas.openxmlformats.org/officeDocument/2006/relationships" type="rect" r:blip="" zOrderOff="1" hideGeom="1">
            <dgm:adjLst/>
          </dgm:shape>
          <dgm:presOf/>
          <dgm:constrLst>
            <dgm:constr type="h" refType="w" op="lte" fact="0.4"/>
            <dgm:constr type="h"/>
          </dgm:constrLst>
          <dgm:ruleLst>
            <dgm:rule type="h" val="INF" fact="NaN" max="NaN"/>
          </dgm:ruleLst>
        </dgm:layoutNode>
        <dgm:layoutNode name="parSh">
          <dgm:alg type="composite"/>
          <dgm:shape xmlns:r="http://schemas.openxmlformats.org/officeDocument/2006/relationships" r:blip="">
            <dgm:adjLst/>
          </dgm:shape>
          <dgm:presOf axis="self" ptType="node"/>
          <dgm:choose name="casesForFirstAndLastNode">
            <dgm:if name="ifFirstNode" axis="self" ptType="node" func="pos" op="equ" val="1">
              <dgm:choose name="removeLineWhenOnlyOneNode">
                <dgm:if name="ifOnlyOneNode" axis="followSib" ptType="node" func="cnt" op="equ" val="0">
                  <dgm:constrLst>
                    <dgm:constr type="h"/>
                    <dgm:constr type="h" for="ch" forName="lineNode" val="0.002"/>
                    <dgm:constr type="w" for="ch" forName="lineNode" refType="w" fact="0"/>
                    <dgm:constr type="w" for="ch" forName="lineArrowNode" refType="w" fact="0"/>
                    <dgm:constr type="h" for="ch" forName="lineArrowNode" refType="h" fact="0"/>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ifMoreThanOneNode">
                  <dgm:constrLst>
                    <dgm:constr type="h"/>
                    <dgm:constr type="h" for="ch" forName="lineNode" val="0.002"/>
                    <dgm:constr type="w" for="ch" forName="lineNode" refType="w" fact="0.4"/>
                    <dgm:constr type="l" for="ch" forName="lineNode" refType="w" fact="0.5"/>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if>
            <dgm:if name="ifLastNode" axis="self" ptType="node" func="revPos" op="equ" val="1">
              <dgm:constrLst>
                <dgm:constr type="h"/>
                <dgm:constr type="h" for="ch" forName="lineNode" val="0.002"/>
                <dgm:constr type="w" for="ch" forName="lineNode" refType="w" fact="0.45"/>
                <dgm:constr type="w" for="ch" forName="lineArrowNode" refType="w" fact="0"/>
                <dgm:constr type="h" for="ch" forName="lineArrowNode" refType="h" fact="0"/>
                <dgm:constr type="ctrY" for="ch" forName="lineNode" refType="ctrY" refFor="ch" refForName="sibTransNodeCircle"/>
                <dgm:constr type="h" for="ch" forName="sibTransNodeCircle" refType="h"/>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if>
            <dgm:else name="allOtherNodes">
              <dgm:constrLst>
                <dgm:constr type="h"/>
                <dgm:constr type="h" for="ch" forName="lineNode" val="0.002"/>
                <dgm:constr type="w" for="ch" forName="lineNode" refType="w" fact="0.9"/>
                <dgm:constr type="w" for="ch" forName="lineArrowNode" refType="w" fact="0.046"/>
                <dgm:constr type="h" for="ch" forName="lineArrowNode" refType="h" fact="0.18"/>
                <dgm:constr type="l" for="ch" forName="lineArrowNode" refType="w" fact="0.924"/>
                <dgm:constr type="t" for="ch" forName="lineArrowNode" refType="h" fact="0.18"/>
                <dgm:constr type="ctrY" for="ch" forName="lineNode" refType="ctrY" refFor="ch" refForName="sibTransNodeCircle"/>
                <dgm:constr type="h" for="ch" forName="sibTransNodeCircle" refType="h" fact="0.9"/>
                <dgm:constr type="w" for="ch" forName="sibTransNodeCircle" refType="h" refFor="ch" refForName="sibTransNodeCircle"/>
                <dgm:constr type="ctrX" for="ch" forName="sibTransNodeCircle" refType="w" fact="0.45"/>
                <dgm:constr type="ctrY" for="ch" forName="sibTransNodeCircle" refType="h" fact="0.25"/>
                <dgm:constr type="t" for="ch" forName="spacerBetweenCircleAndCallout" refType="b" refFor="ch" refForName="sibTransNodeCircle"/>
                <dgm:constr type="h" for="ch" forName="spacerBetweenCircleAndCallout" val="4.6"/>
              </dgm:constrLst>
            </dgm:else>
          </dgm:choose>
          <dgm:layoutNode name="lineNode" styleLbl="alignAccFollowNode1">
            <dgm:alg type="sp"/>
            <dgm:shape xmlns:r="http://schemas.openxmlformats.org/officeDocument/2006/relationships" type="rect" r:blip="">
              <dgm:adjLst/>
            </dgm:shape>
            <dgm:presOf/>
            <dgm:constrLst/>
            <dgm:ruleLst/>
          </dgm:layoutNode>
          <dgm:layoutNode name="lineArrowNode" styleLbl="alignAccFollowNode1">
            <dgm:alg type="sp"/>
            <dgm:shape xmlns:r="http://schemas.openxmlformats.org/officeDocument/2006/relationships" type="chevron" r:blip="">
              <dgm:adjLst>
                <dgm:adj idx="1" val="0.9"/>
              </dgm:adjLst>
            </dgm:shape>
            <dgm:presOf/>
            <dgm:ruleLst/>
          </dgm:layoutNode>
          <dgm:forEach name="Name19" axis="followSib" ptType="sibTrans" hideLastTrans="0" cnt="1">
            <dgm:layoutNode name="sibTransNodeCircle" styleLbl="alignNode1">
              <dgm:varLst>
                <dgm:chMax val="0"/>
                <dgm:bulletEnabled/>
              </dgm:varLst>
              <dgm:presOf axis="self" ptType="sibTrans"/>
              <dgm:alg type="tx">
                <dgm:param type="txAnchorVert" val="mid"/>
                <dgm:param type="txAnchorHorzCh" val="ctr"/>
                <dgm:param type="parTxRTLAlign" val="l"/>
              </dgm:alg>
              <dgm:shape xmlns:r="http://schemas.openxmlformats.org/officeDocument/2006/relationships" type="ellipse" r:blip="">
                <dgm:adjLst/>
              </dgm:shape>
              <dgm:constrLst>
                <dgm:constr type="w" refType="h" op="equ"/>
                <dgm:constr type="primFontSz" val="60"/>
                <dgm:constr type="tMarg" refType="w" fact="0.11"/>
                <dgm:constr type="lMarg" refType="w" fact="0.11"/>
                <dgm:constr type="rMarg" refType="w" fact="0.11"/>
                <dgm:constr type="bMarg" refType="w" fact="0.11"/>
              </dgm:constrLst>
              <dgm:ruleLst>
                <dgm:rule type="primFontSz" val="14" fact="NaN" max="NaN"/>
              </dgm:ruleLst>
            </dgm:layoutNode>
            <dgm:layoutNode name="spacerBetweenCircleAndCallout">
              <dgm:varLst/>
              <dgm:presOf/>
              <dgm:alg type="sp"/>
              <dgm:shape xmlns:r="http://schemas.openxmlformats.org/officeDocument/2006/relationships" r:blip="">
                <dgm:adjLst/>
              </dgm:shape>
              <dgm:constrLst/>
              <dgm:ruleLst/>
            </dgm:layoutNode>
          </dgm:forEach>
          <dgm:presOf/>
          <dgm:ruleLst/>
        </dgm:layoutNode>
        <dgm:layoutNode name="nodeText" styleLbl="alignAccFollowNode1">
          <dgm:varLst>
            <dgm:bulletEnabled val="1"/>
          </dgm:varLst>
          <dgm:alg type="tx">
            <dgm:param type="parTxLTRAlign" val="l"/>
            <dgm:param type="parTxRTLAlign" val="r"/>
            <dgm:param type="txAnchorVert" val="t"/>
          </dgm:alg>
          <dgm:shape xmlns:r="http://schemas.openxmlformats.org/officeDocument/2006/relationships" type="upArrowCallout" r:blip="">
            <dgm:adjLst>
              <dgm:adj idx="1" val="0.5"/>
              <dgm:adj idx="2" val="0.2"/>
              <dgm:adj idx="3" val="0.2"/>
              <dgm:adj idx="4" val="1"/>
            </dgm:adjLst>
          </dgm:shape>
          <dgm:presOf axis="desOrSelf" ptType="node"/>
          <dgm:constrLst>
            <dgm:constr type="secFontSz" val="16"/>
            <dgm:constr type="primFontSz" val="26"/>
            <dgm:constr type="h"/>
            <dgm:constr type="tMarg" val="13"/>
            <dgm:constr type="lMarg" refType="w" fact="0.2236"/>
            <dgm:constr type="rMarg" refType="w" fact="0.2236"/>
            <dgm:constr type="bMarg" val="13"/>
          </dgm:constrLst>
          <dgm:ruleLst>
            <dgm:rule type="secFontSz" val="11" fact="NaN" max="NaN"/>
            <dgm:rule type="primFontSz" val="11" fact="NaN" max="NaN"/>
            <dgm:rule type="h" val="INF" fact="NaN" max="NaN"/>
          </dgm:ruleLst>
        </dgm:layoutNode>
      </dgm:layoutNode>
      <dgm:forEach name="sibTransForEach" axis="followSib" ptType="sibTrans" cnt="1">
        <dgm:layoutNode name="sibTransComposite" styleLbl="alignAccFollowNode1">
          <dgm:alg type="sp"/>
          <dgm:shape xmlns:r="http://schemas.openxmlformats.org/officeDocument/2006/relationships" r:blip="">
            <dgm:adjLst/>
          </dgm:shape>
          <dgm:ruleLst/>
        </dgm:layoutNode>
        <dgm:ruleLst>
          <dgm:rule type="h" val="INF" fact="NaN" max="NaN"/>
        </dgm:ruleLst>
      </dgm:forEach>
    </dgm:forEach>
  </dgm:layoutNode>
  <dgm:extLst>
    <a:ext uri="{4F341089-5ED1-44EC-B178-C955D00A3D55}">
      <dgm1611:autoBuNodeInfoLst xmlns:dgm1611="http://schemas.microsoft.com/office/drawing/2016/11/diagram">
        <dgm1611:autoBuNodeInfo lvl="1" ptType="sibTrans">
          <dgm1611:buPr prefix="" leadZeros="0">
            <a:buAutoNum type="arabicParenBoth"/>
          </dgm1611:buPr>
        </dgm1611:autoBuNodeInfo>
      </dgm1611:autoBuNodeInfoLst>
    </a:ext>
  </dgm:extLst>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cycle8">
  <dgm:title val=""/>
  <dgm:desc val=""/>
  <dgm:catLst>
    <dgm:cat type="cycle" pri="7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clrData>
  <dgm:layoutNode name="compositeShape">
    <dgm:varLst>
      <dgm:chMax val="7"/>
      <dgm:dir/>
      <dgm:resizeHandles val="exact"/>
    </dgm:varLst>
    <dgm:alg type="composite">
      <dgm:param type="horzAlign" val="ctr"/>
      <dgm:param type="vertAlign" val="mid"/>
      <dgm:param type="ar" val="1"/>
    </dgm:alg>
    <dgm:shape xmlns:r="http://schemas.openxmlformats.org/officeDocument/2006/relationships" r:blip="">
      <dgm:adjLst/>
    </dgm:shape>
    <dgm:presOf/>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dummy1a" refType="w" fact="0.5"/>
          <dgm:constr type="t" for="ch" forName="dummy1a" refType="h" fact="0.08"/>
          <dgm:constr type="l" for="ch" forName="dummy1b" refType="w" fact="0.5"/>
          <dgm:constr type="t" for="ch" forName="dummy1b" refType="h" fact="0.08"/>
          <dgm:constr type="l" for="ch" forName="wedge1Tx" refType="w" fact="0.22"/>
          <dgm:constr type="t" for="ch" forName="wedge1Tx" refType="h" fact="0.22"/>
          <dgm:constr type="w" for="ch" forName="wedge1Tx" refType="w" fact="0.56"/>
          <dgm:constr type="h" for="ch" forName="wedge1Tx" refType="h" fact="0.56"/>
          <dgm:constr type="h" for="ch" forName="arrowWedge1single" refType="w" fact="0.08"/>
          <dgm:constr type="diam" for="ch" forName="arrowWedge1single" refType="w" fact="0.84"/>
          <dgm:constr type="l" for="ch" forName="arrowWedge1single" refType="w" fact="0.5"/>
          <dgm:constr type="t" for="ch" forName="arrowWedge1single" refType="w" fact="0.5"/>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dummy1a" refType="w" fact="0.52"/>
          <dgm:constr type="t" for="ch" forName="dummy1a" refType="h" fact="0.08"/>
          <dgm:constr type="l" for="ch" forName="dummy1b" refType="w" fact="0.52"/>
          <dgm:constr type="t" for="ch" forName="dummy1b" refType="h" fact="0.92"/>
          <dgm:constr type="l" for="ch" forName="wedge1Tx" refType="w" fact="0.559"/>
          <dgm:constr type="t" for="ch" forName="wedge1Tx" refType="h" fact="0.3"/>
          <dgm:constr type="w" for="ch" forName="wedge1Tx" refType="w" fact="0.3"/>
          <dgm:constr type="h" for="ch" forName="wedge1Tx" refType="h" fact="0.4"/>
          <dgm:constr type="l" for="ch" forName="wedge2" refType="w" fact="0.06"/>
          <dgm:constr type="t" for="ch" forName="wedge2" refType="w" fact="0.08"/>
          <dgm:constr type="w" for="ch" forName="wedge2" refType="w" fact="0.84"/>
          <dgm:constr type="h" for="ch" forName="wedge2" refType="h" fact="0.84"/>
          <dgm:constr type="l" for="ch" forName="dummy2a" refType="w" fact="0.48"/>
          <dgm:constr type="t" for="ch" forName="dummy2a" refType="h" fact="0.92"/>
          <dgm:constr type="l" for="ch" forName="dummy2b" refType="w" fact="0.48"/>
          <dgm:constr type="t" for="ch" forName="dummy2b" refType="h" fact="0.08"/>
          <dgm:constr type="r" for="ch" forName="wedge2Tx" refType="w" fact="0.441"/>
          <dgm:constr type="t" for="ch" forName="wedge2Tx" refType="h" fact="0.3"/>
          <dgm:constr type="w" for="ch" forName="wedge2Tx" refType="w" fact="0.3"/>
          <dgm:constr type="h" for="ch" forName="wedge2Tx" refType="h" fact="0.4"/>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primFontSz" for="ch" ptType="node" op="equ"/>
        </dgm:constrLst>
      </dgm:if>
      <dgm:if name="Name3" axis="ch" ptType="node" func="cnt" op="equ" val="3">
        <dgm:constrLst>
          <dgm:constr type="l" for="ch" forName="wedge1" refType="w" fact="0.0973"/>
          <dgm:constr type="t" for="ch" forName="wedge1" refType="w" fact="0.07"/>
          <dgm:constr type="w" for="ch" forName="wedge1" refType="w" fact="0.84"/>
          <dgm:constr type="h" for="ch" forName="wedge1" refType="h" fact="0.84"/>
          <dgm:constr type="l" for="ch" forName="dummy1a" refType="w" fact="0.5173"/>
          <dgm:constr type="t" for="ch" forName="dummy1a" refType="h" fact="0.07"/>
          <dgm:constr type="l" for="ch" forName="dummy1b" refType="w" fact="0.8811"/>
          <dgm:constr type="t" for="ch" forName="dummy1b" refType="h" fact="0.7"/>
          <dgm:constr type="l" for="ch" forName="wedge1Tx" refType="w" fact="0.54"/>
          <dgm:constr type="t" for="ch" forName="wedge1Tx" refType="h" fact="0.248"/>
          <dgm:constr type="w" for="ch" forName="wedge1Tx" refType="w" fact="0.3"/>
          <dgm:constr type="h" for="ch" forName="wedge1Tx" refType="h" fact="0.25"/>
          <dgm:constr type="l" for="ch" forName="wedge2" refType="w" fact="0.08"/>
          <dgm:constr type="t" for="ch" forName="wedge2" refType="w" fact="0.1"/>
          <dgm:constr type="w" for="ch" forName="wedge2" refType="w" fact="0.84"/>
          <dgm:constr type="h" for="ch" forName="wedge2" refType="h" fact="0.84"/>
          <dgm:constr type="l" for="ch" forName="dummy2a" refType="w" fact="0.8637"/>
          <dgm:constr type="t" for="ch" forName="dummy2a" refType="h" fact="0.73"/>
          <dgm:constr type="l" for="ch" forName="dummy2b" refType="w" fact="0.1363"/>
          <dgm:constr type="t" for="ch" forName="dummy2b" refType="h" fact="0.73"/>
          <dgm:constr type="l" for="ch" forName="wedge2Tx" refType="w" fact="0.28"/>
          <dgm:constr type="t" for="ch" forName="wedge2Tx" refType="h" fact="0.645"/>
          <dgm:constr type="w" for="ch" forName="wedge2Tx" refType="w" fact="0.45"/>
          <dgm:constr type="h" for="ch" forName="wedge2Tx" refType="h" fact="0.22"/>
          <dgm:constr type="l" for="ch" forName="wedge3" refType="w" fact="0.0627"/>
          <dgm:constr type="t" for="ch" forName="wedge3" refType="w" fact="0.07"/>
          <dgm:constr type="w" for="ch" forName="wedge3" refType="w" fact="0.84"/>
          <dgm:constr type="h" for="ch" forName="wedge3" refType="h" fact="0.84"/>
          <dgm:constr type="l" for="ch" forName="dummy3a" refType="w" fact="0.1189"/>
          <dgm:constr type="t" for="ch" forName="dummy3a" refType="h" fact="0.7"/>
          <dgm:constr type="l" for="ch" forName="dummy3b" refType="w" fact="0.4827"/>
          <dgm:constr type="t" for="ch" forName="dummy3b" refType="h" fact="0.07"/>
          <dgm:constr type="r" for="ch" forName="wedge3Tx" refType="w" fact="0.46"/>
          <dgm:constr type="t" for="ch" forName="wedge3Tx" refType="h" fact="0.248"/>
          <dgm:constr type="w" for="ch" forName="wedge3Tx" refType="w" fact="0.3"/>
          <dgm:constr type="h" for="ch" forName="wedge3Tx" refType="h" fact="0.25"/>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primFontSz" for="ch" ptType="node" op="equ"/>
        </dgm:constrLst>
      </dgm:if>
      <dgm:if name="Name4" axis="ch" ptType="node" func="cnt" op="equ" val="4">
        <dgm:constrLst>
          <dgm:constr type="l" for="ch" forName="wedge1" refType="w" fact="0.0941"/>
          <dgm:constr type="t" for="ch" forName="wedge1" refType="w" fact="0.0659"/>
          <dgm:constr type="w" for="ch" forName="wedge1" refType="w" fact="0.84"/>
          <dgm:constr type="h" for="ch" forName="wedge1" refType="h" fact="0.84"/>
          <dgm:constr type="l" for="ch" forName="dummy1a" refType="w" fact="0.5141"/>
          <dgm:constr type="t" for="ch" forName="dummy1a" refType="h" fact="0.0659"/>
          <dgm:constr type="l" for="ch" forName="dummy1b" refType="w" fact="0.9341"/>
          <dgm:constr type="t" for="ch" forName="dummy1b" refType="h" fact="0.4859"/>
          <dgm:constr type="l" for="ch" forName="wedge1Tx" refType="w" fact="0.54"/>
          <dgm:constr type="t" for="ch" forName="wedge1Tx" refType="h" fact="0.24"/>
          <dgm:constr type="w" for="ch" forName="wedge1Tx" refType="w" fact="0.31"/>
          <dgm:constr type="h" for="ch" forName="wedge1Tx" refType="h" fact="0.23"/>
          <dgm:constr type="l" for="ch" forName="wedge2" refType="w" fact="0.0941"/>
          <dgm:constr type="t" for="ch" forName="wedge2" refType="w" fact="0.0941"/>
          <dgm:constr type="w" for="ch" forName="wedge2" refType="w" fact="0.84"/>
          <dgm:constr type="h" for="ch" forName="wedge2" refType="h" fact="0.84"/>
          <dgm:constr type="l" for="ch" forName="dummy2a" refType="w" fact="0.9341"/>
          <dgm:constr type="t" for="ch" forName="dummy2a" refType="h" fact="0.5141"/>
          <dgm:constr type="l" for="ch" forName="dummy2b" refType="w" fact="0.5141"/>
          <dgm:constr type="t" for="ch" forName="dummy2b" refType="h" fact="0.9341"/>
          <dgm:constr type="l" for="ch" forName="wedge2Tx" refType="w" fact="0.54"/>
          <dgm:constr type="t" for="ch" forName="wedge2Tx" refType="h" fact="0.53"/>
          <dgm:constr type="w" for="ch" forName="wedge2Tx" refType="w" fact="0.31"/>
          <dgm:constr type="h" for="ch" forName="wedge2Tx" refType="h" fact="0.23"/>
          <dgm:constr type="l" for="ch" forName="wedge3" refType="w" fact="0.0659"/>
          <dgm:constr type="t" for="ch" forName="wedge3" refType="w" fact="0.0941"/>
          <dgm:constr type="w" for="ch" forName="wedge3" refType="w" fact="0.84"/>
          <dgm:constr type="h" for="ch" forName="wedge3" refType="h" fact="0.84"/>
          <dgm:constr type="l" for="ch" forName="dummy3a" refType="w" fact="0.4859"/>
          <dgm:constr type="t" for="ch" forName="dummy3a" refType="h" fact="0.9341"/>
          <dgm:constr type="l" for="ch" forName="dummy3b" refType="w" fact="0.0659"/>
          <dgm:constr type="t" for="ch" forName="dummy3b" refType="h" fact="0.5141"/>
          <dgm:constr type="r" for="ch" forName="wedge3Tx" refType="w" fact="0.46"/>
          <dgm:constr type="t" for="ch" forName="wedge3Tx" refType="h" fact="0.53"/>
          <dgm:constr type="w" for="ch" forName="wedge3Tx" refType="w" fact="0.31"/>
          <dgm:constr type="h" for="ch" forName="wedge3Tx" refType="h" fact="0.23"/>
          <dgm:constr type="l" for="ch" forName="wedge4" refType="w" fact="0.0659"/>
          <dgm:constr type="t" for="ch" forName="wedge4" refType="h" fact="0.0659"/>
          <dgm:constr type="w" for="ch" forName="wedge4" refType="w" fact="0.84"/>
          <dgm:constr type="h" for="ch" forName="wedge4" refType="h" fact="0.84"/>
          <dgm:constr type="l" for="ch" forName="dummy4a" refType="w" fact="0.0659"/>
          <dgm:constr type="t" for="ch" forName="dummy4a" refType="h" fact="0.4859"/>
          <dgm:constr type="l" for="ch" forName="dummy4b" refType="w" fact="0.4859"/>
          <dgm:constr type="t" for="ch" forName="dummy4b" refType="h" fact="0.0659"/>
          <dgm:constr type="r" for="ch" forName="wedge4Tx" refType="w" fact="0.46"/>
          <dgm:constr type="t" for="ch" forName="wedge4Tx" refType="h" fact="0.24"/>
          <dgm:constr type="w" for="ch" forName="wedge4Tx" refType="w" fact="0.31"/>
          <dgm:constr type="h" for="ch" forName="wedge4Tx" refType="h" fact="0.23"/>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primFontSz" for="ch" ptType="node" op="equ"/>
        </dgm:constrLst>
      </dgm:if>
      <dgm:if name="Name5" axis="ch" ptType="node" func="cnt" op="equ" val="5">
        <dgm:constrLst>
          <dgm:constr type="l" for="ch" forName="wedge1" refType="w" fact="0.0918"/>
          <dgm:constr type="t" for="ch" forName="wedge1" refType="w" fact="0.0638"/>
          <dgm:constr type="w" for="ch" forName="wedge1" refType="w" fact="0.84"/>
          <dgm:constr type="h" for="ch" forName="wedge1" refType="h" fact="0.84"/>
          <dgm:constr type="l" for="ch" forName="dummy1a" refType="w" fact="0.5118"/>
          <dgm:constr type="t" for="ch" forName="dummy1a" refType="h" fact="0.0638"/>
          <dgm:constr type="l" for="ch" forName="dummy1b" refType="w" fact="0.9112"/>
          <dgm:constr type="t" for="ch" forName="dummy1b" refType="h" fact="0.354"/>
          <dgm:constr type="l" for="ch" forName="wedge1Tx" refType="w" fact="0.53"/>
          <dgm:constr type="t" for="ch" forName="wedge1Tx" refType="h" fact="0.205"/>
          <dgm:constr type="w" for="ch" forName="wedge1Tx" refType="w" fact="0.27"/>
          <dgm:constr type="h" for="ch" forName="wedge1Tx" refType="h" fact="0.18"/>
          <dgm:constr type="l" for="ch" forName="wedge2" refType="w" fact="0.099"/>
          <dgm:constr type="t" for="ch" forName="wedge2" refType="w" fact="0.0862"/>
          <dgm:constr type="w" for="ch" forName="wedge2" refType="w" fact="0.84"/>
          <dgm:constr type="h" for="ch" forName="wedge2" refType="h" fact="0.84"/>
          <dgm:constr type="l" for="ch" forName="dummy2a" refType="w" fact="0.9185"/>
          <dgm:constr type="t" for="ch" forName="dummy2a" refType="h" fact="0.3764"/>
          <dgm:constr type="l" for="ch" forName="dummy2b" refType="w" fact="0.7659"/>
          <dgm:constr type="t" for="ch" forName="dummy2b" refType="h" fact="0.846"/>
          <dgm:constr type="l" for="ch" forName="wedge2Tx" refType="w" fact="0.64"/>
          <dgm:constr type="t" for="ch" forName="wedge2Tx" refType="h" fact="0.47"/>
          <dgm:constr type="w" for="ch" forName="wedge2Tx" refType="w" fact="0.25"/>
          <dgm:constr type="h" for="ch" forName="wedge2Tx" refType="h" fact="0.2"/>
          <dgm:constr type="l" for="ch" forName="wedge3" refType="w" fact="0.08"/>
          <dgm:constr type="t" for="ch" forName="wedge3" refType="w" fact="0.1"/>
          <dgm:constr type="w" for="ch" forName="wedge3" refType="w" fact="0.84"/>
          <dgm:constr type="h" for="ch" forName="wedge3" refType="h" fact="0.84"/>
          <dgm:constr type="l" for="ch" forName="dummy3a" refType="w" fact="0.7469"/>
          <dgm:constr type="t" for="ch" forName="dummy3a" refType="h" fact="0.8598"/>
          <dgm:constr type="l" for="ch" forName="dummy3b" refType="w" fact="0.2531"/>
          <dgm:constr type="t" for="ch" forName="dummy3b" refType="h" fact="0.8598"/>
          <dgm:constr type="l" for="ch" forName="wedge3Tx" refType="w" fact="0.38"/>
          <dgm:constr type="t" for="ch" forName="wedge3Tx" refType="h" fact="0.69"/>
          <dgm:constr type="w" for="ch" forName="wedge3Tx" refType="w" fact="0.24"/>
          <dgm:constr type="h" for="ch" forName="wedge3Tx" refType="h" fact="0.22"/>
          <dgm:constr type="l" for="ch" forName="wedge4" refType="w" fact="0.061"/>
          <dgm:constr type="t" for="ch" forName="wedge4" refType="h" fact="0.0862"/>
          <dgm:constr type="w" for="ch" forName="wedge4" refType="w" fact="0.84"/>
          <dgm:constr type="h" for="ch" forName="wedge4" refType="h" fact="0.84"/>
          <dgm:constr type="l" for="ch" forName="dummy4a" refType="w" fact="0.2341"/>
          <dgm:constr type="t" for="ch" forName="dummy4a" refType="h" fact="0.846"/>
          <dgm:constr type="l" for="ch" forName="dummy4b" refType="w" fact="0.0815"/>
          <dgm:constr type="t" for="ch" forName="dummy4b" refType="h" fact="0.3764"/>
          <dgm:constr type="r" for="ch" forName="wedge4Tx" refType="w" fact="0.36"/>
          <dgm:constr type="t" for="ch" forName="wedge4Tx" refType="h" fact="0.47"/>
          <dgm:constr type="w" for="ch" forName="wedge4Tx" refType="w" fact="0.25"/>
          <dgm:constr type="h" for="ch" forName="wedge4Tx" refType="h" fact="0.2"/>
          <dgm:constr type="l" for="ch" forName="wedge5" refType="w" fact="0.0682"/>
          <dgm:constr type="t" for="ch" forName="wedge5" refType="h" fact="0.0638"/>
          <dgm:constr type="w" for="ch" forName="wedge5" refType="w" fact="0.84"/>
          <dgm:constr type="h" for="ch" forName="wedge5" refType="h" fact="0.84"/>
          <dgm:constr type="l" for="ch" forName="dummy5a" refType="w" fact="0.0888"/>
          <dgm:constr type="t" for="ch" forName="dummy5a" refType="h" fact="0.354"/>
          <dgm:constr type="l" for="ch" forName="dummy5b" refType="w" fact="0.4882"/>
          <dgm:constr type="t" for="ch" forName="dummy5b" refType="h" fact="0.0638"/>
          <dgm:constr type="r" for="ch" forName="wedge5Tx" refType="w" fact="0.47"/>
          <dgm:constr type="t" for="ch" forName="wedge5Tx" refType="h" fact="0.205"/>
          <dgm:constr type="w" for="ch" forName="wedge5Tx" refType="w" fact="0.27"/>
          <dgm:constr type="h" for="ch" forName="wedge5Tx" refType="h" fact="0.18"/>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primFontSz" for="ch" ptType="node" op="equ"/>
        </dgm:constrLst>
      </dgm:if>
      <dgm:if name="Name6" axis="ch" ptType="node" func="cnt" op="equ" val="6">
        <dgm:constrLst>
          <dgm:constr type="l" for="ch" forName="wedge1" refType="w" fact="0.09"/>
          <dgm:constr type="t" for="ch" forName="wedge1" refType="w" fact="0.0627"/>
          <dgm:constr type="w" for="ch" forName="wedge1" refType="w" fact="0.84"/>
          <dgm:constr type="h" for="ch" forName="wedge1" refType="h" fact="0.84"/>
          <dgm:constr type="l" for="ch" forName="dummy1a" refType="w" fact="0.51"/>
          <dgm:constr type="t" for="ch" forName="dummy1a" refType="h" fact="0.0627"/>
          <dgm:constr type="l" for="ch" forName="dummy1b" refType="w" fact="0.8737"/>
          <dgm:constr type="t" for="ch" forName="dummy1b" refType="h" fact="0.2727"/>
          <dgm:constr type="l" for="ch" forName="wedge1Tx" refType="w" fact="0.53"/>
          <dgm:constr type="t" for="ch" forName="wedge1Tx" refType="h" fact="0.17"/>
          <dgm:constr type="w" for="ch" forName="wedge1Tx" refType="w" fact="0.22"/>
          <dgm:constr type="h" for="ch" forName="wedge1Tx" refType="h" fact="0.17"/>
          <dgm:constr type="l" for="ch" forName="wedge2" refType="w" fact="0.1"/>
          <dgm:constr type="t" for="ch" forName="wedge2" refType="w" fact="0.08"/>
          <dgm:constr type="w" for="ch" forName="wedge2" refType="w" fact="0.84"/>
          <dgm:constr type="h" for="ch" forName="wedge2" refType="h" fact="0.84"/>
          <dgm:constr type="l" for="ch" forName="dummy2a" refType="w" fact="0.8837"/>
          <dgm:constr type="t" for="ch" forName="dummy2a" refType="h" fact="0.29"/>
          <dgm:constr type="l" for="ch" forName="dummy2b" refType="w" fact="0.8837"/>
          <dgm:constr type="t" for="ch" forName="dummy2b" refType="h" fact="0.71"/>
          <dgm:constr type="l" for="ch" forName="wedge2Tx" refType="w" fact="0.67"/>
          <dgm:constr type="t" for="ch" forName="wedge2Tx" refType="h" fact="0.42"/>
          <dgm:constr type="w" for="ch" forName="wedge2Tx" refType="w" fact="0.23"/>
          <dgm:constr type="h" for="ch" forName="wedge2Tx" refType="h" fact="0.165"/>
          <dgm:constr type="l" for="ch" forName="wedge3" refType="w" fact="0.09"/>
          <dgm:constr type="t" for="ch" forName="wedge3" refType="w" fact="0.0973"/>
          <dgm:constr type="w" for="ch" forName="wedge3" refType="w" fact="0.84"/>
          <dgm:constr type="h" for="ch" forName="wedge3" refType="h" fact="0.84"/>
          <dgm:constr type="l" for="ch" forName="dummy3a" refType="w" fact="0.8737"/>
          <dgm:constr type="t" for="ch" forName="dummy3a" refType="h" fact="0.7273"/>
          <dgm:constr type="l" for="ch" forName="dummy3b" refType="w" fact="0.51"/>
          <dgm:constr type="t" for="ch" forName="dummy3b" refType="h" fact="0.9373"/>
          <dgm:constr type="l" for="ch" forName="wedge3Tx" refType="w" fact="0.53"/>
          <dgm:constr type="t" for="ch" forName="wedge3Tx" refType="h" fact="0.665"/>
          <dgm:constr type="w" for="ch" forName="wedge3Tx" refType="w" fact="0.22"/>
          <dgm:constr type="h" for="ch" forName="wedge3Tx" refType="h" fact="0.17"/>
          <dgm:constr type="l" for="ch" forName="wedge4" refType="w" fact="0.07"/>
          <dgm:constr type="t" for="ch" forName="wedge4" refType="h" fact="0.0973"/>
          <dgm:constr type="w" for="ch" forName="wedge4" refType="w" fact="0.84"/>
          <dgm:constr type="h" for="ch" forName="wedge4" refType="h" fact="0.84"/>
          <dgm:constr type="l" for="ch" forName="dummy4a" refType="w" fact="0.49"/>
          <dgm:constr type="t" for="ch" forName="dummy4a" refType="h" fact="0.9373"/>
          <dgm:constr type="l" for="ch" forName="dummy4b" refType="w" fact="0.1263"/>
          <dgm:constr type="t" for="ch" forName="dummy4b" refType="h" fact="0.7273"/>
          <dgm:constr type="r" for="ch" forName="wedge4Tx" refType="w" fact="0.47"/>
          <dgm:constr type="t" for="ch" forName="wedge4Tx" refType="h" fact="0.665"/>
          <dgm:constr type="w" for="ch" forName="wedge4Tx" refType="w" fact="0.22"/>
          <dgm:constr type="h" for="ch" forName="wedge4Tx" refType="h" fact="0.17"/>
          <dgm:constr type="l" for="ch" forName="wedge5" refType="w" fact="0.06"/>
          <dgm:constr type="t" for="ch" forName="wedge5" refType="h" fact="0.08"/>
          <dgm:constr type="w" for="ch" forName="wedge5" refType="w" fact="0.84"/>
          <dgm:constr type="h" for="ch" forName="wedge5" refType="h" fact="0.84"/>
          <dgm:constr type="l" for="ch" forName="dummy5a" refType="w" fact="0.1163"/>
          <dgm:constr type="t" for="ch" forName="dummy5a" refType="h" fact="0.71"/>
          <dgm:constr type="l" for="ch" forName="dummy5b" refType="w" fact="0.1163"/>
          <dgm:constr type="t" for="ch" forName="dummy5b" refType="h" fact="0.29"/>
          <dgm:constr type="r" for="ch" forName="wedge5Tx" refType="w" fact="0.33"/>
          <dgm:constr type="t" for="ch" forName="wedge5Tx" refType="h" fact="0.42"/>
          <dgm:constr type="w" for="ch" forName="wedge5Tx" refType="w" fact="0.23"/>
          <dgm:constr type="h" for="ch" forName="wedge5Tx" refType="h" fact="0.165"/>
          <dgm:constr type="l" for="ch" forName="wedge6" refType="w" fact="0.07"/>
          <dgm:constr type="t" for="ch" forName="wedge6" refType="h" fact="0.0627"/>
          <dgm:constr type="w" for="ch" forName="wedge6" refType="w" fact="0.84"/>
          <dgm:constr type="h" for="ch" forName="wedge6" refType="h" fact="0.84"/>
          <dgm:constr type="l" for="ch" forName="dummy6a" refType="w" fact="0.1263"/>
          <dgm:constr type="t" for="ch" forName="dummy6a" refType="h" fact="0.2727"/>
          <dgm:constr type="l" for="ch" forName="dummy6b" refType="w" fact="0.49"/>
          <dgm:constr type="t" for="ch" forName="dummy6b" refType="h" fact="0.0627"/>
          <dgm:constr type="r" for="ch" forName="wedge6Tx" refType="w" fact="0.47"/>
          <dgm:constr type="t" for="ch" forName="wedge6Tx" refType="h" fact="0.17"/>
          <dgm:constr type="w" for="ch" forName="wedge6Tx" refType="w" fact="0.22"/>
          <dgm:constr type="h" for="ch" forName="wedge6Tx" refType="h" fact="0.17"/>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primFontSz" for="ch" ptType="node" op="equ"/>
        </dgm:constrLst>
      </dgm:if>
      <dgm:else name="Name7">
        <dgm:constrLst>
          <dgm:constr type="l" for="ch" forName="wedge1" refType="w" fact="0.0887"/>
          <dgm:constr type="t" for="ch" forName="wedge1" refType="w" fact="0.062"/>
          <dgm:constr type="w" for="ch" forName="wedge1" refType="w" fact="0.84"/>
          <dgm:constr type="h" for="ch" forName="wedge1" refType="h" fact="0.84"/>
          <dgm:constr type="l" for="ch" forName="dummy1a" refType="w" fact="0.5087"/>
          <dgm:constr type="t" for="ch" forName="dummy1a" refType="h" fact="0.062"/>
          <dgm:constr type="l" for="ch" forName="dummy1b" refType="w" fact="0.837"/>
          <dgm:constr type="t" for="ch" forName="dummy1b" refType="h" fact="0.2201"/>
          <dgm:constr type="l" for="ch" forName="wedge1Tx" refType="w" fact="0.53"/>
          <dgm:constr type="t" for="ch" forName="wedge1Tx" refType="h" fact="0.14"/>
          <dgm:constr type="w" for="ch" forName="wedge1Tx" refType="w" fact="0.2"/>
          <dgm:constr type="h" for="ch" forName="wedge1Tx" refType="h" fact="0.16"/>
          <dgm:constr type="l" for="ch" forName="wedge2" refType="w" fact="0.0995"/>
          <dgm:constr type="t" for="ch" forName="wedge2" refType="w" fact="0.0755"/>
          <dgm:constr type="w" for="ch" forName="wedge2" refType="w" fact="0.84"/>
          <dgm:constr type="h" for="ch" forName="wedge2" refType="h" fact="0.84"/>
          <dgm:constr type="l" for="ch" forName="dummy2a" refType="w" fact="0.8479"/>
          <dgm:constr type="t" for="ch" forName="dummy2a" refType="h" fact="0.2337"/>
          <dgm:constr type="l" for="ch" forName="dummy2b" refType="w" fact="0.929"/>
          <dgm:constr type="t" for="ch" forName="dummy2b" refType="h" fact="0.589"/>
          <dgm:constr type="l" for="ch" forName="wedge2Tx" refType="w" fact="0.67"/>
          <dgm:constr type="t" for="ch" forName="wedge2Tx" refType="h" fact="0.38"/>
          <dgm:constr type="w" for="ch" forName="wedge2Tx" refType="w" fact="0.23"/>
          <dgm:constr type="h" for="ch" forName="wedge2Tx" refType="h" fact="0.14"/>
          <dgm:constr type="l" for="ch" forName="wedge3" refType="w" fact="0.0956"/>
          <dgm:constr type="t" for="ch" forName="wedge3" refType="w" fact="0.0925"/>
          <dgm:constr type="w" for="ch" forName="wedge3" refType="w" fact="0.84"/>
          <dgm:constr type="h" for="ch" forName="wedge3" refType="h" fact="0.84"/>
          <dgm:constr type="l" for="ch" forName="dummy3a" refType="w" fact="0.9251"/>
          <dgm:constr type="t" for="ch" forName="dummy3a" refType="h" fact="0.6059"/>
          <dgm:constr type="l" for="ch" forName="dummy3b" refType="w" fact="0.6979"/>
          <dgm:constr type="t" for="ch" forName="dummy3b" refType="h" fact="0.8909"/>
          <dgm:constr type="l" for="ch" forName="wedge3Tx" refType="w" fact="0.635"/>
          <dgm:constr type="t" for="ch" forName="wedge3Tx" refType="h" fact="0.59"/>
          <dgm:constr type="w" for="ch" forName="wedge3Tx" refType="w" fact="0.2"/>
          <dgm:constr type="h" for="ch" forName="wedge3Tx" refType="h" fact="0.155"/>
          <dgm:constr type="l" for="ch" forName="wedge4" refType="w" fact="0.08"/>
          <dgm:constr type="t" for="ch" forName="wedge4" refType="h" fact="0.1"/>
          <dgm:constr type="w" for="ch" forName="wedge4" refType="w" fact="0.84"/>
          <dgm:constr type="h" for="ch" forName="wedge4" refType="h" fact="0.84"/>
          <dgm:constr type="l" for="ch" forName="dummy4a" refType="w" fact="0.6822"/>
          <dgm:constr type="t" for="ch" forName="dummy4a" refType="h" fact="0.8984"/>
          <dgm:constr type="l" for="ch" forName="dummy4b" refType="w" fact="0.3178"/>
          <dgm:constr type="t" for="ch" forName="dummy4b" refType="h" fact="0.8984"/>
          <dgm:constr type="l" for="ch" forName="wedge4Tx" refType="w" fact="0.4025"/>
          <dgm:constr type="t" for="ch" forName="wedge4Tx" refType="h" fact="0.76"/>
          <dgm:constr type="w" for="ch" forName="wedge4Tx" refType="w" fact="0.195"/>
          <dgm:constr type="h" for="ch" forName="wedge4Tx" refType="h" fact="0.14"/>
          <dgm:constr type="l" for="ch" forName="wedge5" refType="w" fact="0.0644"/>
          <dgm:constr type="t" for="ch" forName="wedge5" refType="h" fact="0.0925"/>
          <dgm:constr type="w" for="ch" forName="wedge5" refType="w" fact="0.84"/>
          <dgm:constr type="h" for="ch" forName="wedge5" refType="h" fact="0.84"/>
          <dgm:constr type="l" for="ch" forName="dummy5a" refType="w" fact="0.3021"/>
          <dgm:constr type="t" for="ch" forName="dummy5a" refType="h" fact="0.8909"/>
          <dgm:constr type="l" for="ch" forName="dummy5b" refType="w" fact="0.0749"/>
          <dgm:constr type="t" for="ch" forName="dummy5b" refType="h" fact="0.6059"/>
          <dgm:constr type="r" for="ch" forName="wedge5Tx" refType="w" fact="0.365"/>
          <dgm:constr type="t" for="ch" forName="wedge5Tx" refType="h" fact="0.59"/>
          <dgm:constr type="w" for="ch" forName="wedge5Tx" refType="w" fact="0.2"/>
          <dgm:constr type="h" for="ch" forName="wedge5Tx" refType="h" fact="0.155"/>
          <dgm:constr type="l" for="ch" forName="wedge6" refType="w" fact="0.0605"/>
          <dgm:constr type="t" for="ch" forName="wedge6" refType="h" fact="0.0755"/>
          <dgm:constr type="w" for="ch" forName="wedge6" refType="w" fact="0.84"/>
          <dgm:constr type="h" for="ch" forName="wedge6" refType="h" fact="0.84"/>
          <dgm:constr type="l" for="ch" forName="dummy6a" refType="w" fact="0.071"/>
          <dgm:constr type="t" for="ch" forName="dummy6a" refType="h" fact="0.589"/>
          <dgm:constr type="l" for="ch" forName="dummy6b" refType="w" fact="0.1521"/>
          <dgm:constr type="t" for="ch" forName="dummy6b" refType="h" fact="0.2337"/>
          <dgm:constr type="r" for="ch" forName="wedge6Tx" refType="w" fact="0.33"/>
          <dgm:constr type="t" for="ch" forName="wedge6Tx" refType="h" fact="0.38"/>
          <dgm:constr type="w" for="ch" forName="wedge6Tx" refType="w" fact="0.23"/>
          <dgm:constr type="h" for="ch" forName="wedge6Tx" refType="h" fact="0.14"/>
          <dgm:constr type="l" for="ch" forName="wedge7" refType="w" fact="0.0713"/>
          <dgm:constr type="t" for="ch" forName="wedge7" refType="h" fact="0.062"/>
          <dgm:constr type="w" for="ch" forName="wedge7" refType="w" fact="0.84"/>
          <dgm:constr type="h" for="ch" forName="wedge7" refType="h" fact="0.84"/>
          <dgm:constr type="l" for="ch" forName="dummy7a" refType="w" fact="0.163"/>
          <dgm:constr type="t" for="ch" forName="dummy7a" refType="h" fact="0.2201"/>
          <dgm:constr type="l" for="ch" forName="dummy7b" refType="w" fact="0.4913"/>
          <dgm:constr type="t" for="ch" forName="dummy7b" refType="h" fact="0.062"/>
          <dgm:constr type="r" for="ch" forName="wedge7Tx" refType="w" fact="0.47"/>
          <dgm:constr type="t" for="ch" forName="wedge7Tx" refType="h" fact="0.14"/>
          <dgm:constr type="w" for="ch" forName="wedge7Tx" refType="w" fact="0.2"/>
          <dgm:constr type="h" for="ch" forName="wedge7Tx" refType="h" fact="0.16"/>
          <dgm:constr type="h" for="ch" forName="arrowWedge1" refType="w" fact="0.08"/>
          <dgm:constr type="diam" for="ch" forName="arrowWedge1" refType="w" fact="0.84"/>
          <dgm:constr type="l" for="ch" forName="arrowWedge1" refType="w" fact="0.5"/>
          <dgm:constr type="t" for="ch" forName="arrowWedge1" refType="w" fact="0.5"/>
          <dgm:constr type="h" for="ch" forName="arrowWedge2" refType="w" fact="0.08"/>
          <dgm:constr type="diam" for="ch" forName="arrowWedge2" refType="w" fact="0.84"/>
          <dgm:constr type="l" for="ch" forName="arrowWedge2" refType="w" fact="0.5"/>
          <dgm:constr type="t" for="ch" forName="arrowWedge2" refType="w" fact="0.5"/>
          <dgm:constr type="h" for="ch" forName="arrowWedge3" refType="w" fact="0.08"/>
          <dgm:constr type="diam" for="ch" forName="arrowWedge3" refType="w" fact="0.84"/>
          <dgm:constr type="l" for="ch" forName="arrowWedge3" refType="w" fact="0.5"/>
          <dgm:constr type="t" for="ch" forName="arrowWedge3" refType="w" fact="0.5"/>
          <dgm:constr type="h" for="ch" forName="arrowWedge4" refType="w" fact="0.08"/>
          <dgm:constr type="diam" for="ch" forName="arrowWedge4" refType="w" fact="0.84"/>
          <dgm:constr type="l" for="ch" forName="arrowWedge4" refType="w" fact="0.5"/>
          <dgm:constr type="t" for="ch" forName="arrowWedge4" refType="w" fact="0.5"/>
          <dgm:constr type="h" for="ch" forName="arrowWedge5" refType="w" fact="0.08"/>
          <dgm:constr type="diam" for="ch" forName="arrowWedge5" refType="w" fact="0.84"/>
          <dgm:constr type="l" for="ch" forName="arrowWedge5" refType="w" fact="0.5"/>
          <dgm:constr type="t" for="ch" forName="arrowWedge5" refType="w" fact="0.5"/>
          <dgm:constr type="h" for="ch" forName="arrowWedge6" refType="w" fact="0.08"/>
          <dgm:constr type="diam" for="ch" forName="arrowWedge6" refType="w" fact="0.84"/>
          <dgm:constr type="l" for="ch" forName="arrowWedge6" refType="w" fact="0.5"/>
          <dgm:constr type="t" for="ch" forName="arrowWedge6" refType="w" fact="0.5"/>
          <dgm:constr type="h" for="ch" forName="arrowWedge7" refType="w" fact="0.08"/>
          <dgm:constr type="diam" for="ch" forName="arrowWedge7" refType="w" fact="0.84"/>
          <dgm:constr type="l" for="ch" forName="arrowWedge7" refType="w" fact="0.5"/>
          <dgm:constr type="t" for="ch" forName="arrowWedge7" refType="w" fact="0.5"/>
          <dgm:constr type="primFontSz" for="ch" ptType="node" op="equ"/>
        </dgm:constrLst>
      </dgm:else>
    </dgm:choose>
    <dgm:ruleLst/>
    <dgm:choose name="Name8">
      <dgm:if name="Name9" axis="ch" ptType="node" func="cnt" op="gte" val="1">
        <dgm:layoutNode name="wedge1">
          <dgm:alg type="sp"/>
          <dgm:choose name="Name10">
            <dgm:if name="Name11" axis="ch" ptType="node" func="cnt" op="equ" val="1">
              <dgm:shape xmlns:r="http://schemas.openxmlformats.org/officeDocument/2006/relationships" type="ellipse" r:blip="">
                <dgm:adjLst/>
              </dgm:shape>
            </dgm:if>
            <dgm:if name="Name12" axis="ch" ptType="node" func="cnt" op="equ" val="2">
              <dgm:shape xmlns:r="http://schemas.openxmlformats.org/officeDocument/2006/relationships" type="pie" r:blip="">
                <dgm:adjLst>
                  <dgm:adj idx="1" val="270"/>
                  <dgm:adj idx="2" val="90"/>
                </dgm:adjLst>
              </dgm:shape>
            </dgm:if>
            <dgm:if name="Name13" axis="ch" ptType="node" func="cnt" op="equ" val="3">
              <dgm:shape xmlns:r="http://schemas.openxmlformats.org/officeDocument/2006/relationships" type="pie" r:blip="">
                <dgm:adjLst>
                  <dgm:adj idx="1" val="270"/>
                  <dgm:adj idx="2" val="30"/>
                </dgm:adjLst>
              </dgm:shape>
            </dgm:if>
            <dgm:if name="Name14" axis="ch" ptType="node" func="cnt" op="equ" val="4">
              <dgm:shape xmlns:r="http://schemas.openxmlformats.org/officeDocument/2006/relationships" type="pie" r:blip="">
                <dgm:adjLst>
                  <dgm:adj idx="1" val="270"/>
                  <dgm:adj idx="2" val="0"/>
                </dgm:adjLst>
              </dgm:shape>
            </dgm:if>
            <dgm:if name="Name15" axis="ch" ptType="node" func="cnt" op="equ" val="5">
              <dgm:shape xmlns:r="http://schemas.openxmlformats.org/officeDocument/2006/relationships" type="pie" r:blip="">
                <dgm:adjLst>
                  <dgm:adj idx="1" val="270"/>
                  <dgm:adj idx="2" val="342"/>
                </dgm:adjLst>
              </dgm:shape>
            </dgm:if>
            <dgm:if name="Name16" axis="ch" ptType="node" func="cnt" op="equ" val="6">
              <dgm:shape xmlns:r="http://schemas.openxmlformats.org/officeDocument/2006/relationships" type="pie" r:blip="">
                <dgm:adjLst>
                  <dgm:adj idx="1" val="270"/>
                  <dgm:adj idx="2" val="330"/>
                </dgm:adjLst>
              </dgm:shape>
            </dgm:if>
            <dgm:else name="Name17">
              <dgm:shape xmlns:r="http://schemas.openxmlformats.org/officeDocument/2006/relationships" type="pie" r:blip="">
                <dgm:adjLst>
                  <dgm:adj idx="1" val="270"/>
                  <dgm:adj idx="2" val="321.4286"/>
                </dgm:adjLst>
              </dgm:shape>
            </dgm:else>
          </dgm:choose>
          <dgm:choose name="Name18">
            <dgm:if name="Name19" func="var" arg="dir" op="equ" val="norm">
              <dgm:presOf axis="ch desOrSelf" ptType="node node" st="1 1" cnt="1 0"/>
            </dgm:if>
            <dgm:else name="Name20">
              <dgm:choose name="Name21">
                <dgm:if name="Name22" axis="ch" ptType="node" func="cnt" op="equ" val="1">
                  <dgm:presOf axis="ch desOrSelf" ptType="node node" st="1 1" cnt="1 0"/>
                </dgm:if>
                <dgm:if name="Name23" axis="ch" ptType="node" func="cnt" op="equ" val="2">
                  <dgm:presOf axis="ch desOrSelf" ptType="node node" st="2 1" cnt="1 0"/>
                </dgm:if>
                <dgm:if name="Name24" axis="ch" ptType="node" func="cnt" op="equ" val="3">
                  <dgm:presOf axis="ch desOrSelf" ptType="node node" st="3 1" cnt="1 0"/>
                </dgm:if>
                <dgm:if name="Name25" axis="ch" ptType="node" func="cnt" op="equ" val="4">
                  <dgm:presOf axis="ch desOrSelf" ptType="node node" st="4 1" cnt="1 0"/>
                </dgm:if>
                <dgm:if name="Name26" axis="ch" ptType="node" func="cnt" op="equ" val="5">
                  <dgm:presOf axis="ch desOrSelf" ptType="node node" st="5 1" cnt="1 0"/>
                </dgm:if>
                <dgm:if name="Name27" axis="ch" ptType="node" func="cnt" op="equ" val="6">
                  <dgm:presOf axis="ch desOrSelf" ptType="node node" st="6 1" cnt="1 0"/>
                </dgm:if>
                <dgm:else name="Name28">
                  <dgm:presOf axis="ch desOrSelf" ptType="node node" st="7 1" cnt="1 0"/>
                </dgm:else>
              </dgm:choose>
            </dgm:else>
          </dgm:choose>
          <dgm:constrLst/>
          <dgm:ruleLst/>
        </dgm:layoutNode>
        <dgm:layoutNode name="dummy1a" moveWith="wedge1">
          <dgm:alg type="sp"/>
          <dgm:shape xmlns:r="http://schemas.openxmlformats.org/officeDocument/2006/relationships" r:blip="">
            <dgm:adjLst/>
          </dgm:shape>
          <dgm:presOf/>
          <dgm:constrLst>
            <dgm:constr type="w" val="1"/>
            <dgm:constr type="h" val="1"/>
          </dgm:constrLst>
          <dgm:ruleLst/>
        </dgm:layoutNode>
        <dgm:layoutNode name="dummy1b" moveWith="wedge1">
          <dgm:alg type="sp"/>
          <dgm:shape xmlns:r="http://schemas.openxmlformats.org/officeDocument/2006/relationships" r:blip="">
            <dgm:adjLst/>
          </dgm:shape>
          <dgm:presOf/>
          <dgm:constrLst>
            <dgm:constr type="w" val="1"/>
            <dgm:constr type="h" val="1"/>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29">
            <dgm:if name="Name30" func="var" arg="dir" op="equ" val="norm">
              <dgm:presOf axis="ch desOrSelf" ptType="node node" st="1 1" cnt="1 0"/>
            </dgm:if>
            <dgm:else name="Name31">
              <dgm:choose name="Name32">
                <dgm:if name="Name33" axis="ch" ptType="node" func="cnt" op="equ" val="1">
                  <dgm:presOf axis="ch desOrSelf" ptType="node node" st="1 1" cnt="1 0"/>
                </dgm:if>
                <dgm:if name="Name34" axis="ch" ptType="node" func="cnt" op="equ" val="2">
                  <dgm:presOf axis="ch desOrSelf" ptType="node node" st="2 1" cnt="1 0"/>
                </dgm:if>
                <dgm:if name="Name35" axis="ch" ptType="node" func="cnt" op="equ" val="3">
                  <dgm:presOf axis="ch desOrSelf" ptType="node node" st="3 1" cnt="1 0"/>
                </dgm:if>
                <dgm:if name="Name36" axis="ch" ptType="node" func="cnt" op="equ" val="4">
                  <dgm:presOf axis="ch desOrSelf" ptType="node node" st="4 1" cnt="1 0"/>
                </dgm:if>
                <dgm:if name="Name37" axis="ch" ptType="node" func="cnt" op="equ" val="5">
                  <dgm:presOf axis="ch desOrSelf" ptType="node node" st="5 1" cnt="1 0"/>
                </dgm:if>
                <dgm:if name="Name38" axis="ch" ptType="node" func="cnt" op="equ" val="6">
                  <dgm:presOf axis="ch desOrSelf" ptType="node node" st="6 1" cnt="1 0"/>
                </dgm:if>
                <dgm:else name="Name39">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40"/>
    </dgm:choose>
    <dgm:choose name="Name41">
      <dgm:if name="Name42" axis="ch" ptType="node" func="cnt" op="gte" val="2">
        <dgm:layoutNode name="wedge2">
          <dgm:alg type="sp"/>
          <dgm:choose name="Name43">
            <dgm:if name="Name44" axis="ch" ptType="node" func="cnt" op="equ" val="2">
              <dgm:shape xmlns:r="http://schemas.openxmlformats.org/officeDocument/2006/relationships" type="pie" r:blip="">
                <dgm:adjLst>
                  <dgm:adj idx="1" val="90"/>
                  <dgm:adj idx="2" val="270"/>
                </dgm:adjLst>
              </dgm:shape>
            </dgm:if>
            <dgm:if name="Name45" axis="ch" ptType="node" func="cnt" op="equ" val="3">
              <dgm:shape xmlns:r="http://schemas.openxmlformats.org/officeDocument/2006/relationships" type="pie" r:blip="">
                <dgm:adjLst>
                  <dgm:adj idx="1" val="30"/>
                  <dgm:adj idx="2" val="150"/>
                </dgm:adjLst>
              </dgm:shape>
            </dgm:if>
            <dgm:if name="Name46" axis="ch" ptType="node" func="cnt" op="equ" val="4">
              <dgm:shape xmlns:r="http://schemas.openxmlformats.org/officeDocument/2006/relationships" type="pie" r:blip="">
                <dgm:adjLst>
                  <dgm:adj idx="1" val="0"/>
                  <dgm:adj idx="2" val="90"/>
                </dgm:adjLst>
              </dgm:shape>
            </dgm:if>
            <dgm:if name="Name47" axis="ch" ptType="node" func="cnt" op="equ" val="5">
              <dgm:shape xmlns:r="http://schemas.openxmlformats.org/officeDocument/2006/relationships" type="pie" r:blip="">
                <dgm:adjLst>
                  <dgm:adj idx="1" val="342"/>
                  <dgm:adj idx="2" val="54"/>
                </dgm:adjLst>
              </dgm:shape>
            </dgm:if>
            <dgm:if name="Name48" axis="ch" ptType="node" func="cnt" op="equ" val="6">
              <dgm:shape xmlns:r="http://schemas.openxmlformats.org/officeDocument/2006/relationships" type="pie" r:blip="">
                <dgm:adjLst>
                  <dgm:adj idx="1" val="330"/>
                  <dgm:adj idx="2" val="30"/>
                </dgm:adjLst>
              </dgm:shape>
            </dgm:if>
            <dgm:else name="Name49">
              <dgm:shape xmlns:r="http://schemas.openxmlformats.org/officeDocument/2006/relationships" type="pie" r:blip="">
                <dgm:adjLst>
                  <dgm:adj idx="1" val="321.4286"/>
                  <dgm:adj idx="2" val="12.85714"/>
                </dgm:adjLst>
              </dgm:shape>
            </dgm:else>
          </dgm:choose>
          <dgm:choose name="Name50">
            <dgm:if name="Name51" func="var" arg="dir" op="equ" val="norm">
              <dgm:presOf axis="ch desOrSelf" ptType="node node" st="2 1" cnt="1 0"/>
            </dgm:if>
            <dgm:else name="Name52">
              <dgm:choose name="Name53">
                <dgm:if name="Name54" axis="ch" ptType="node" func="cnt" op="equ" val="2">
                  <dgm:presOf axis="ch desOrSelf" ptType="node node" st="1 1" cnt="1 0"/>
                </dgm:if>
                <dgm:if name="Name55" axis="ch" ptType="node" func="cnt" op="equ" val="3">
                  <dgm:presOf axis="ch desOrSelf" ptType="node node" st="2 1" cnt="1 0"/>
                </dgm:if>
                <dgm:if name="Name56" axis="ch" ptType="node" func="cnt" op="equ" val="4">
                  <dgm:presOf axis="ch desOrSelf" ptType="node node" st="3 1" cnt="1 0"/>
                </dgm:if>
                <dgm:if name="Name57" axis="ch" ptType="node" func="cnt" op="equ" val="5">
                  <dgm:presOf axis="ch desOrSelf" ptType="node node" st="4 1" cnt="1 0"/>
                </dgm:if>
                <dgm:if name="Name58" axis="ch" ptType="node" func="cnt" op="equ" val="6">
                  <dgm:presOf axis="ch desOrSelf" ptType="node node" st="5 1" cnt="1 0"/>
                </dgm:if>
                <dgm:else name="Name59">
                  <dgm:presOf axis="ch desOrSelf" ptType="node node" st="6 1" cnt="1 0"/>
                </dgm:else>
              </dgm:choose>
            </dgm:else>
          </dgm:choose>
          <dgm:constrLst/>
          <dgm:ruleLst/>
        </dgm:layoutNode>
        <dgm:layoutNode name="dummy2a" moveWith="wedge2">
          <dgm:alg type="sp"/>
          <dgm:shape xmlns:r="http://schemas.openxmlformats.org/officeDocument/2006/relationships" r:blip="">
            <dgm:adjLst/>
          </dgm:shape>
          <dgm:presOf/>
          <dgm:constrLst>
            <dgm:constr type="w" val="1"/>
            <dgm:constr type="h" val="1"/>
          </dgm:constrLst>
          <dgm:ruleLst/>
        </dgm:layoutNode>
        <dgm:layoutNode name="dummy2b" moveWith="wedge2">
          <dgm:alg type="sp"/>
          <dgm:shape xmlns:r="http://schemas.openxmlformats.org/officeDocument/2006/relationships" r:blip="">
            <dgm:adjLst/>
          </dgm:shape>
          <dgm:presOf/>
          <dgm:constrLst>
            <dgm:constr type="w" val="1"/>
            <dgm:constr type="h" val="1"/>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60">
            <dgm:if name="Name61" func="var" arg="dir" op="equ" val="norm">
              <dgm:presOf axis="ch desOrSelf" ptType="node node" st="2 1" cnt="1 0"/>
            </dgm:if>
            <dgm:else name="Name62">
              <dgm:choose name="Name63">
                <dgm:if name="Name64" axis="ch" ptType="node" func="cnt" op="equ" val="2">
                  <dgm:presOf axis="ch desOrSelf" ptType="node node" st="1 1" cnt="1 0"/>
                </dgm:if>
                <dgm:if name="Name65" axis="ch" ptType="node" func="cnt" op="equ" val="3">
                  <dgm:presOf axis="ch desOrSelf" ptType="node node" st="2 1" cnt="1 0"/>
                </dgm:if>
                <dgm:if name="Name66" axis="ch" ptType="node" func="cnt" op="equ" val="4">
                  <dgm:presOf axis="ch desOrSelf" ptType="node node" st="3 1" cnt="1 0"/>
                </dgm:if>
                <dgm:if name="Name67" axis="ch" ptType="node" func="cnt" op="equ" val="5">
                  <dgm:presOf axis="ch desOrSelf" ptType="node node" st="4 1" cnt="1 0"/>
                </dgm:if>
                <dgm:if name="Name68" axis="ch" ptType="node" func="cnt" op="equ" val="6">
                  <dgm:presOf axis="ch desOrSelf" ptType="node node" st="5 1" cnt="1 0"/>
                </dgm:if>
                <dgm:else name="Name69">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70"/>
    </dgm:choose>
    <dgm:choose name="Name71">
      <dgm:if name="Name72" axis="ch" ptType="node" func="cnt" op="gte" val="3">
        <dgm:layoutNode name="wedge3">
          <dgm:alg type="sp"/>
          <dgm:choose name="Name73">
            <dgm:if name="Name74" axis="ch" ptType="node" func="cnt" op="equ" val="3">
              <dgm:shape xmlns:r="http://schemas.openxmlformats.org/officeDocument/2006/relationships" type="pie" r:blip="">
                <dgm:adjLst>
                  <dgm:adj idx="1" val="150"/>
                  <dgm:adj idx="2" val="270"/>
                </dgm:adjLst>
              </dgm:shape>
            </dgm:if>
            <dgm:if name="Name75" axis="ch" ptType="node" func="cnt" op="equ" val="4">
              <dgm:shape xmlns:r="http://schemas.openxmlformats.org/officeDocument/2006/relationships" type="pie" r:blip="">
                <dgm:adjLst>
                  <dgm:adj idx="1" val="90"/>
                  <dgm:adj idx="2" val="180"/>
                </dgm:adjLst>
              </dgm:shape>
            </dgm:if>
            <dgm:if name="Name76" axis="ch" ptType="node" func="cnt" op="equ" val="5">
              <dgm:shape xmlns:r="http://schemas.openxmlformats.org/officeDocument/2006/relationships" type="pie" r:blip="">
                <dgm:adjLst>
                  <dgm:adj idx="1" val="54"/>
                  <dgm:adj idx="2" val="126"/>
                </dgm:adjLst>
              </dgm:shape>
            </dgm:if>
            <dgm:if name="Name77" axis="ch" ptType="node" func="cnt" op="equ" val="6">
              <dgm:shape xmlns:r="http://schemas.openxmlformats.org/officeDocument/2006/relationships" type="pie" r:blip="">
                <dgm:adjLst>
                  <dgm:adj idx="1" val="30"/>
                  <dgm:adj idx="2" val="90"/>
                </dgm:adjLst>
              </dgm:shape>
            </dgm:if>
            <dgm:else name="Name78">
              <dgm:shape xmlns:r="http://schemas.openxmlformats.org/officeDocument/2006/relationships" type="pie" r:blip="">
                <dgm:adjLst>
                  <dgm:adj idx="1" val="12.85714"/>
                  <dgm:adj idx="2" val="64.28571"/>
                </dgm:adjLst>
              </dgm:shape>
            </dgm:else>
          </dgm:choose>
          <dgm:choose name="Name79">
            <dgm:if name="Name80" func="var" arg="dir" op="equ" val="norm">
              <dgm:presOf axis="ch desOrSelf" ptType="node node" st="3 1" cnt="1 0"/>
            </dgm:if>
            <dgm:else name="Name81">
              <dgm:choose name="Name82">
                <dgm:if name="Name83" axis="ch" ptType="node" func="cnt" op="equ" val="3">
                  <dgm:presOf axis="ch desOrSelf" ptType="node node" st="1 1" cnt="1 0"/>
                </dgm:if>
                <dgm:if name="Name84" axis="ch" ptType="node" func="cnt" op="equ" val="4">
                  <dgm:presOf axis="ch desOrSelf" ptType="node node" st="2 1" cnt="1 0"/>
                </dgm:if>
                <dgm:if name="Name85" axis="ch" ptType="node" func="cnt" op="equ" val="5">
                  <dgm:presOf axis="ch desOrSelf" ptType="node node" st="3 1" cnt="1 0"/>
                </dgm:if>
                <dgm:if name="Name86" axis="ch" ptType="node" func="cnt" op="equ" val="6">
                  <dgm:presOf axis="ch desOrSelf" ptType="node node" st="4 1" cnt="1 0"/>
                </dgm:if>
                <dgm:else name="Name87">
                  <dgm:presOf axis="ch desOrSelf" ptType="node node" st="5 1" cnt="1 0"/>
                </dgm:else>
              </dgm:choose>
            </dgm:else>
          </dgm:choose>
          <dgm:constrLst/>
          <dgm:ruleLst/>
        </dgm:layoutNode>
        <dgm:layoutNode name="dummy3a" moveWith="wedge3">
          <dgm:alg type="sp"/>
          <dgm:shape xmlns:r="http://schemas.openxmlformats.org/officeDocument/2006/relationships" r:blip="">
            <dgm:adjLst/>
          </dgm:shape>
          <dgm:presOf/>
          <dgm:constrLst>
            <dgm:constr type="w" val="1"/>
            <dgm:constr type="h" val="1"/>
          </dgm:constrLst>
          <dgm:ruleLst/>
        </dgm:layoutNode>
        <dgm:layoutNode name="dummy3b" moveWith="wedge3">
          <dgm:alg type="sp"/>
          <dgm:shape xmlns:r="http://schemas.openxmlformats.org/officeDocument/2006/relationships" r:blip="">
            <dgm:adjLst/>
          </dgm:shape>
          <dgm:presOf/>
          <dgm:constrLst>
            <dgm:constr type="w" val="1"/>
            <dgm:constr type="h" val="1"/>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88">
            <dgm:if name="Name89" func="var" arg="dir" op="equ" val="norm">
              <dgm:presOf axis="ch desOrSelf" ptType="node node" st="3 1" cnt="1 0"/>
            </dgm:if>
            <dgm:else name="Name90">
              <dgm:choose name="Name91">
                <dgm:if name="Name92" axis="ch" ptType="node" func="cnt" op="equ" val="3">
                  <dgm:presOf axis="ch desOrSelf" ptType="node node" st="1 1" cnt="1 0"/>
                </dgm:if>
                <dgm:if name="Name93" axis="ch" ptType="node" func="cnt" op="equ" val="4">
                  <dgm:presOf axis="ch desOrSelf" ptType="node node" st="2 1" cnt="1 0"/>
                </dgm:if>
                <dgm:if name="Name94" axis="ch" ptType="node" func="cnt" op="equ" val="5">
                  <dgm:presOf axis="ch desOrSelf" ptType="node node" st="3 1" cnt="1 0"/>
                </dgm:if>
                <dgm:if name="Name95" axis="ch" ptType="node" func="cnt" op="equ" val="6">
                  <dgm:presOf axis="ch desOrSelf" ptType="node node" st="4 1" cnt="1 0"/>
                </dgm:if>
                <dgm:else name="Name96">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97"/>
    </dgm:choose>
    <dgm:choose name="Name98">
      <dgm:if name="Name99" axis="ch" ptType="node" func="cnt" op="gte" val="4">
        <dgm:layoutNode name="wedge4">
          <dgm:alg type="sp"/>
          <dgm:choose name="Name100">
            <dgm:if name="Name101" axis="ch" ptType="node" func="cnt" op="equ" val="4">
              <dgm:shape xmlns:r="http://schemas.openxmlformats.org/officeDocument/2006/relationships" type="pie" r:blip="">
                <dgm:adjLst>
                  <dgm:adj idx="1" val="180"/>
                  <dgm:adj idx="2" val="270"/>
                </dgm:adjLst>
              </dgm:shape>
            </dgm:if>
            <dgm:if name="Name102" axis="ch" ptType="node" func="cnt" op="equ" val="5">
              <dgm:shape xmlns:r="http://schemas.openxmlformats.org/officeDocument/2006/relationships" type="pie" r:blip="">
                <dgm:adjLst>
                  <dgm:adj idx="1" val="126"/>
                  <dgm:adj idx="2" val="198"/>
                </dgm:adjLst>
              </dgm:shape>
            </dgm:if>
            <dgm:if name="Name103" axis="ch" ptType="node" func="cnt" op="equ" val="6">
              <dgm:shape xmlns:r="http://schemas.openxmlformats.org/officeDocument/2006/relationships" type="pie" r:blip="">
                <dgm:adjLst>
                  <dgm:adj idx="1" val="90"/>
                  <dgm:adj idx="2" val="150"/>
                </dgm:adjLst>
              </dgm:shape>
            </dgm:if>
            <dgm:else name="Name104">
              <dgm:shape xmlns:r="http://schemas.openxmlformats.org/officeDocument/2006/relationships" type="pie" r:blip="">
                <dgm:adjLst>
                  <dgm:adj idx="1" val="64.2871"/>
                  <dgm:adj idx="2" val="115.7143"/>
                </dgm:adjLst>
              </dgm:shape>
            </dgm:else>
          </dgm:choose>
          <dgm:choose name="Name105">
            <dgm:if name="Name106" func="var" arg="dir" op="equ" val="norm">
              <dgm:presOf axis="ch desOrSelf" ptType="node node" st="4 1" cnt="1 0"/>
            </dgm:if>
            <dgm:else name="Name107">
              <dgm:choose name="Name108">
                <dgm:if name="Name109" axis="ch" ptType="node" func="cnt" op="equ" val="4">
                  <dgm:presOf axis="ch desOrSelf" ptType="node node" st="1 1" cnt="1 0"/>
                </dgm:if>
                <dgm:if name="Name110" axis="ch" ptType="node" func="cnt" op="equ" val="5">
                  <dgm:presOf axis="ch desOrSelf" ptType="node node" st="2 1" cnt="1 0"/>
                </dgm:if>
                <dgm:if name="Name111" axis="ch" ptType="node" func="cnt" op="equ" val="6">
                  <dgm:presOf axis="ch desOrSelf" ptType="node node" st="3 1" cnt="1 0"/>
                </dgm:if>
                <dgm:else name="Name112">
                  <dgm:presOf axis="ch desOrSelf" ptType="node node" st="4 1" cnt="1 0"/>
                </dgm:else>
              </dgm:choose>
            </dgm:else>
          </dgm:choose>
          <dgm:constrLst/>
          <dgm:ruleLst/>
        </dgm:layoutNode>
        <dgm:layoutNode name="dummy4a" moveWith="wedge4">
          <dgm:alg type="sp"/>
          <dgm:shape xmlns:r="http://schemas.openxmlformats.org/officeDocument/2006/relationships" r:blip="">
            <dgm:adjLst/>
          </dgm:shape>
          <dgm:presOf/>
          <dgm:constrLst>
            <dgm:constr type="w" val="1"/>
            <dgm:constr type="h" val="1"/>
          </dgm:constrLst>
          <dgm:ruleLst/>
        </dgm:layoutNode>
        <dgm:layoutNode name="dummy4b" moveWith="wedge4">
          <dgm:alg type="sp"/>
          <dgm:shape xmlns:r="http://schemas.openxmlformats.org/officeDocument/2006/relationships" r:blip="">
            <dgm:adjLst/>
          </dgm:shape>
          <dgm:presOf/>
          <dgm:constrLst>
            <dgm:constr type="w" val="1"/>
            <dgm:constr type="h" val="1"/>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13">
            <dgm:if name="Name114" func="var" arg="dir" op="equ" val="norm">
              <dgm:presOf axis="ch desOrSelf" ptType="node node" st="4 1" cnt="1 0"/>
            </dgm:if>
            <dgm:else name="Name115">
              <dgm:choose name="Name116">
                <dgm:if name="Name117" axis="ch" ptType="node" func="cnt" op="equ" val="4">
                  <dgm:presOf axis="ch desOrSelf" ptType="node node" st="1 1" cnt="1 0"/>
                </dgm:if>
                <dgm:if name="Name118" axis="ch" ptType="node" func="cnt" op="equ" val="5">
                  <dgm:presOf axis="ch desOrSelf" ptType="node node" st="2 1" cnt="1 0"/>
                </dgm:if>
                <dgm:if name="Name119" axis="ch" ptType="node" func="cnt" op="equ" val="6">
                  <dgm:presOf axis="ch desOrSelf" ptType="node node" st="3 1" cnt="1 0"/>
                </dgm:if>
                <dgm:else name="Name120">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21"/>
    </dgm:choose>
    <dgm:choose name="Name122">
      <dgm:if name="Name123" axis="ch" ptType="node" func="cnt" op="gte" val="5">
        <dgm:layoutNode name="wedge5">
          <dgm:alg type="sp"/>
          <dgm:choose name="Name124">
            <dgm:if name="Name125" axis="ch" ptType="node" func="cnt" op="equ" val="5">
              <dgm:shape xmlns:r="http://schemas.openxmlformats.org/officeDocument/2006/relationships" type="pie" r:blip="">
                <dgm:adjLst>
                  <dgm:adj idx="1" val="198"/>
                  <dgm:adj idx="2" val="270"/>
                </dgm:adjLst>
              </dgm:shape>
            </dgm:if>
            <dgm:if name="Name126" axis="ch" ptType="node" func="cnt" op="equ" val="6">
              <dgm:shape xmlns:r="http://schemas.openxmlformats.org/officeDocument/2006/relationships" type="pie" r:blip="">
                <dgm:adjLst>
                  <dgm:adj idx="1" val="150"/>
                  <dgm:adj idx="2" val="210"/>
                </dgm:adjLst>
              </dgm:shape>
            </dgm:if>
            <dgm:else name="Name127">
              <dgm:shape xmlns:r="http://schemas.openxmlformats.org/officeDocument/2006/relationships" type="pie" r:blip="">
                <dgm:adjLst>
                  <dgm:adj idx="1" val="115.7143"/>
                  <dgm:adj idx="2" val="167.1429"/>
                </dgm:adjLst>
              </dgm:shape>
            </dgm:else>
          </dgm:choose>
          <dgm:choose name="Name128">
            <dgm:if name="Name129" func="var" arg="dir" op="equ" val="norm">
              <dgm:presOf axis="ch desOrSelf" ptType="node node" st="5 1" cnt="1 0"/>
            </dgm:if>
            <dgm:else name="Name130">
              <dgm:choose name="Name131">
                <dgm:if name="Name132" axis="ch" ptType="node" func="cnt" op="equ" val="5">
                  <dgm:presOf axis="ch desOrSelf" ptType="node node" st="1 1" cnt="1 0"/>
                </dgm:if>
                <dgm:if name="Name133" axis="ch" ptType="node" func="cnt" op="equ" val="6">
                  <dgm:presOf axis="ch desOrSelf" ptType="node node" st="2 1" cnt="1 0"/>
                </dgm:if>
                <dgm:else name="Name134">
                  <dgm:presOf axis="ch desOrSelf" ptType="node node" st="3 1" cnt="1 0"/>
                </dgm:else>
              </dgm:choose>
            </dgm:else>
          </dgm:choose>
          <dgm:constrLst/>
          <dgm:ruleLst/>
        </dgm:layoutNode>
        <dgm:layoutNode name="dummy5a" moveWith="wedge5">
          <dgm:alg type="sp"/>
          <dgm:shape xmlns:r="http://schemas.openxmlformats.org/officeDocument/2006/relationships" r:blip="">
            <dgm:adjLst/>
          </dgm:shape>
          <dgm:presOf/>
          <dgm:constrLst>
            <dgm:constr type="w" val="1"/>
            <dgm:constr type="h" val="1"/>
          </dgm:constrLst>
          <dgm:ruleLst/>
        </dgm:layoutNode>
        <dgm:layoutNode name="dummy5b" moveWith="wedge5">
          <dgm:alg type="sp"/>
          <dgm:shape xmlns:r="http://schemas.openxmlformats.org/officeDocument/2006/relationships" r:blip="">
            <dgm:adjLst/>
          </dgm:shape>
          <dgm:presOf/>
          <dgm:constrLst>
            <dgm:constr type="w" val="1"/>
            <dgm:constr type="h" val="1"/>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35">
            <dgm:if name="Name136" func="var" arg="dir" op="equ" val="norm">
              <dgm:presOf axis="ch desOrSelf" ptType="node node" st="5 1" cnt="1 0"/>
            </dgm:if>
            <dgm:else name="Name137">
              <dgm:choose name="Name138">
                <dgm:if name="Name139" axis="ch" ptType="node" func="cnt" op="equ" val="5">
                  <dgm:presOf axis="ch desOrSelf" ptType="node node" st="1 1" cnt="1 0"/>
                </dgm:if>
                <dgm:if name="Name140" axis="ch" ptType="node" func="cnt" op="equ" val="6">
                  <dgm:presOf axis="ch desOrSelf" ptType="node node" st="2 1" cnt="1 0"/>
                </dgm:if>
                <dgm:else name="Name141">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42"/>
    </dgm:choose>
    <dgm:choose name="Name143">
      <dgm:if name="Name144" axis="ch" ptType="node" func="cnt" op="gte" val="6">
        <dgm:layoutNode name="wedge6">
          <dgm:alg type="sp"/>
          <dgm:choose name="Name145">
            <dgm:if name="Name146" axis="ch" ptType="node" func="cnt" op="equ" val="6">
              <dgm:shape xmlns:r="http://schemas.openxmlformats.org/officeDocument/2006/relationships" type="pie" r:blip="">
                <dgm:adjLst>
                  <dgm:adj idx="1" val="210"/>
                  <dgm:adj idx="2" val="270"/>
                </dgm:adjLst>
              </dgm:shape>
            </dgm:if>
            <dgm:else name="Name147">
              <dgm:shape xmlns:r="http://schemas.openxmlformats.org/officeDocument/2006/relationships" type="pie" r:blip="">
                <dgm:adjLst>
                  <dgm:adj idx="1" val="167.1429"/>
                  <dgm:adj idx="2" val="218.5714"/>
                </dgm:adjLst>
              </dgm:shape>
            </dgm:else>
          </dgm:choose>
          <dgm:choose name="Name148">
            <dgm:if name="Name149" func="var" arg="dir" op="equ" val="norm">
              <dgm:presOf axis="ch desOrSelf" ptType="node node" st="6 1" cnt="1 0"/>
            </dgm:if>
            <dgm:else name="Name150">
              <dgm:choose name="Name151">
                <dgm:if name="Name152" axis="ch" ptType="node" func="cnt" op="equ" val="6">
                  <dgm:presOf axis="ch desOrSelf" ptType="node node" st="1 1" cnt="1 0"/>
                </dgm:if>
                <dgm:else name="Name153">
                  <dgm:presOf axis="ch desOrSelf" ptType="node node" st="2 1" cnt="1 0"/>
                </dgm:else>
              </dgm:choose>
            </dgm:else>
          </dgm:choose>
          <dgm:constrLst/>
          <dgm:ruleLst/>
        </dgm:layoutNode>
        <dgm:layoutNode name="dummy6a" moveWith="wedge6">
          <dgm:alg type="sp"/>
          <dgm:shape xmlns:r="http://schemas.openxmlformats.org/officeDocument/2006/relationships" r:blip="">
            <dgm:adjLst/>
          </dgm:shape>
          <dgm:presOf/>
          <dgm:constrLst>
            <dgm:constr type="w" val="1"/>
            <dgm:constr type="h" val="1"/>
          </dgm:constrLst>
          <dgm:ruleLst/>
        </dgm:layoutNode>
        <dgm:layoutNode name="dummy6b" moveWith="wedge6">
          <dgm:alg type="sp"/>
          <dgm:shape xmlns:r="http://schemas.openxmlformats.org/officeDocument/2006/relationships" r:blip="">
            <dgm:adjLst/>
          </dgm:shape>
          <dgm:presOf/>
          <dgm:constrLst>
            <dgm:constr type="w" val="1"/>
            <dgm:constr type="h" val="1"/>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54">
            <dgm:if name="Name155" func="var" arg="dir" op="equ" val="norm">
              <dgm:presOf axis="ch desOrSelf" ptType="node node" st="6 1" cnt="1 0"/>
            </dgm:if>
            <dgm:else name="Name156">
              <dgm:choose name="Name157">
                <dgm:if name="Name158" axis="ch" ptType="node" func="cnt" op="equ" val="6">
                  <dgm:presOf axis="ch desOrSelf" ptType="node node" st="1 1" cnt="1 0"/>
                </dgm:if>
                <dgm:else name="Name159">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0"/>
    </dgm:choose>
    <dgm:choose name="Name161">
      <dgm:if name="Name162" axis="ch" ptType="node" func="cnt" op="gte" val="7">
        <dgm:layoutNode name="wedge7">
          <dgm:alg type="sp"/>
          <dgm:shape xmlns:r="http://schemas.openxmlformats.org/officeDocument/2006/relationships" type="pie" r:blip="">
            <dgm:adjLst>
              <dgm:adj idx="1" val="218.5714"/>
              <dgm:adj idx="2" val="270"/>
            </dgm:adjLst>
          </dgm:shape>
          <dgm:choose name="Name163">
            <dgm:if name="Name164" func="var" arg="dir" op="equ" val="norm">
              <dgm:presOf axis="ch desOrSelf" ptType="node node" st="7 1" cnt="1 0"/>
            </dgm:if>
            <dgm:else name="Name165">
              <dgm:presOf axis="ch desOrSelf" ptType="node node" st="1 1" cnt="1 0"/>
            </dgm:else>
          </dgm:choose>
          <dgm:constrLst/>
          <dgm:ruleLst/>
        </dgm:layoutNode>
        <dgm:layoutNode name="dummy7a" moveWith="wedge7">
          <dgm:alg type="sp"/>
          <dgm:shape xmlns:r="http://schemas.openxmlformats.org/officeDocument/2006/relationships" r:blip="">
            <dgm:adjLst/>
          </dgm:shape>
          <dgm:presOf/>
          <dgm:constrLst>
            <dgm:constr type="w" val="1"/>
            <dgm:constr type="h" val="1"/>
          </dgm:constrLst>
          <dgm:ruleLst/>
        </dgm:layoutNode>
        <dgm:layoutNode name="dummy7b" moveWith="wedge7">
          <dgm:alg type="sp"/>
          <dgm:shape xmlns:r="http://schemas.openxmlformats.org/officeDocument/2006/relationships" r:blip="">
            <dgm:adjLst/>
          </dgm:shape>
          <dgm:presOf/>
          <dgm:constrLst>
            <dgm:constr type="w" val="1"/>
            <dgm:constr type="h" val="1"/>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66">
            <dgm:if name="Name167" func="var" arg="dir" op="equ" val="norm">
              <dgm:presOf axis="ch desOrSelf" ptType="node node" st="7 1" cnt="1 0"/>
            </dgm:if>
            <dgm:else name="Name168">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69"/>
    </dgm:choose>
    <dgm:choose name="Name170">
      <dgm:if name="Name171" axis="ch" ptType="node" func="cnt" op="equ" val="1">
        <dgm:forEach name="Name172" axis="ch" ptType="sibTrans" hideLastTrans="0" cnt="1">
          <dgm:layoutNode name="arrowWedge1single" styleLbl="fgSibTrans2D1">
            <dgm:choose name="Name173">
              <dgm:if name="Name174" func="var" arg="dir" op="equ" val="norm">
                <dgm:alg type="conn">
                  <dgm:param type="connRout" val="longCurve"/>
                  <dgm:param type="srcNode" val="dummy1a"/>
                  <dgm:param type="dstNode" val="dummy1b"/>
                  <dgm:param type="begPts" val="tL"/>
                  <dgm:param type="endPts" val="tR"/>
                  <dgm:param type="begSty" val="arr"/>
                  <dgm:param type="endSty" val="noArr"/>
                </dgm:alg>
              </dgm:if>
              <dgm:else name="Name175">
                <dgm:alg type="conn">
                  <dgm:param type="connRout" val="longCurve"/>
                  <dgm:param type="srcNode" val="dummy1a"/>
                  <dgm:param type="dstNode" val="dummy1b"/>
                  <dgm:param type="begPts" val="tL"/>
                  <dgm:param type="endPts" val="tR"/>
                  <dgm:param type="begSty" val="noArr"/>
                  <dgm:param type="endSty" val="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if name="Name176" axis="ch" ptType="node" func="cnt" op="gte" val="2">
        <dgm:forEach name="Name177" axis="ch" ptType="sibTrans" hideLastTrans="0" cnt="1">
          <dgm:layoutNode name="arrowWedge1" styleLbl="fgSibTrans2D1">
            <dgm:choose name="Name178">
              <dgm:if name="Name179" func="var" arg="dir" op="equ" val="norm">
                <dgm:alg type="conn">
                  <dgm:param type="connRout" val="curve"/>
                  <dgm:param type="srcNode" val="dummy1a"/>
                  <dgm:param type="dstNode" val="dummy1b"/>
                  <dgm:param type="begPts" val="tL"/>
                  <dgm:param type="endPts" val="tL"/>
                  <dgm:param type="begSty" val="noArr"/>
                  <dgm:param type="endSty" val="arr"/>
                </dgm:alg>
              </dgm:if>
              <dgm:else name="Name180">
                <dgm:alg type="conn">
                  <dgm:param type="connRout" val="curve"/>
                  <dgm:param type="srcNode" val="dummy1a"/>
                  <dgm:param type="dstNode" val="dummy1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if>
      <dgm:else name="Name181"/>
    </dgm:choose>
    <dgm:forEach name="Name182" axis="ch" ptType="sibTrans" hideLastTrans="0" st="2" cnt="1">
      <dgm:layoutNode name="arrowWedge2" styleLbl="fgSibTrans2D1">
        <dgm:choose name="Name183">
          <dgm:if name="Name184" func="var" arg="dir" op="equ" val="norm">
            <dgm:alg type="conn">
              <dgm:param type="connRout" val="curve"/>
              <dgm:param type="srcNode" val="dummy2a"/>
              <dgm:param type="dstNode" val="dummy2b"/>
              <dgm:param type="begPts" val="tL"/>
              <dgm:param type="endPts" val="tL"/>
              <dgm:param type="begSty" val="noArr"/>
              <dgm:param type="endSty" val="arr"/>
            </dgm:alg>
          </dgm:if>
          <dgm:else name="Name185">
            <dgm:alg type="conn">
              <dgm:param type="connRout" val="curve"/>
              <dgm:param type="srcNode" val="dummy2a"/>
              <dgm:param type="dstNode" val="dummy2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86" axis="ch" ptType="sibTrans" hideLastTrans="0" st="3" cnt="1">
      <dgm:layoutNode name="arrowWedge3" styleLbl="fgSibTrans2D1">
        <dgm:choose name="Name187">
          <dgm:if name="Name188" func="var" arg="dir" op="equ" val="norm">
            <dgm:alg type="conn">
              <dgm:param type="connRout" val="curve"/>
              <dgm:param type="srcNode" val="dummy3a"/>
              <dgm:param type="dstNode" val="dummy3b"/>
              <dgm:param type="begPts" val="tL"/>
              <dgm:param type="endPts" val="tL"/>
              <dgm:param type="begSty" val="noArr"/>
              <dgm:param type="endSty" val="arr"/>
            </dgm:alg>
          </dgm:if>
          <dgm:else name="Name189">
            <dgm:alg type="conn">
              <dgm:param type="connRout" val="curve"/>
              <dgm:param type="srcNode" val="dummy3a"/>
              <dgm:param type="dstNode" val="dummy3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0" axis="ch" ptType="sibTrans" hideLastTrans="0" st="4" cnt="1">
      <dgm:layoutNode name="arrowWedge4" styleLbl="fgSibTrans2D1">
        <dgm:choose name="Name191">
          <dgm:if name="Name192" func="var" arg="dir" op="equ" val="norm">
            <dgm:alg type="conn">
              <dgm:param type="connRout" val="curve"/>
              <dgm:param type="srcNode" val="dummy4a"/>
              <dgm:param type="dstNode" val="dummy4b"/>
              <dgm:param type="begPts" val="tL"/>
              <dgm:param type="endPts" val="tL"/>
              <dgm:param type="begSty" val="noArr"/>
              <dgm:param type="endSty" val="arr"/>
            </dgm:alg>
          </dgm:if>
          <dgm:else name="Name193">
            <dgm:alg type="conn">
              <dgm:param type="connRout" val="curve"/>
              <dgm:param type="srcNode" val="dummy4a"/>
              <dgm:param type="dstNode" val="dummy4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4" axis="ch" ptType="sibTrans" hideLastTrans="0" st="5" cnt="1">
      <dgm:layoutNode name="arrowWedge5" styleLbl="fgSibTrans2D1">
        <dgm:choose name="Name195">
          <dgm:if name="Name196" func="var" arg="dir" op="equ" val="norm">
            <dgm:alg type="conn">
              <dgm:param type="connRout" val="curve"/>
              <dgm:param type="srcNode" val="dummy5a"/>
              <dgm:param type="dstNode" val="dummy5b"/>
              <dgm:param type="begPts" val="tL"/>
              <dgm:param type="endPts" val="tL"/>
              <dgm:param type="begSty" val="noArr"/>
              <dgm:param type="endSty" val="arr"/>
            </dgm:alg>
          </dgm:if>
          <dgm:else name="Name197">
            <dgm:alg type="conn">
              <dgm:param type="connRout" val="curve"/>
              <dgm:param type="srcNode" val="dummy5a"/>
              <dgm:param type="dstNode" val="dummy5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198" axis="ch" ptType="sibTrans" hideLastTrans="0" st="6" cnt="1">
      <dgm:layoutNode name="arrowWedge6" styleLbl="fgSibTrans2D1">
        <dgm:choose name="Name199">
          <dgm:if name="Name200" func="var" arg="dir" op="equ" val="norm">
            <dgm:alg type="conn">
              <dgm:param type="connRout" val="curve"/>
              <dgm:param type="srcNode" val="dummy6a"/>
              <dgm:param type="dstNode" val="dummy6b"/>
              <dgm:param type="begPts" val="tL"/>
              <dgm:param type="endPts" val="tL"/>
              <dgm:param type="begSty" val="noArr"/>
              <dgm:param type="endSty" val="arr"/>
            </dgm:alg>
          </dgm:if>
          <dgm:else name="Name201">
            <dgm:alg type="conn">
              <dgm:param type="connRout" val="curve"/>
              <dgm:param type="srcNode" val="dummy6a"/>
              <dgm:param type="dstNode" val="dummy6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forEach name="Name202" axis="ch" ptType="sibTrans" hideLastTrans="0" st="7" cnt="1">
      <dgm:layoutNode name="arrowWedge7" styleLbl="fgSibTrans2D1">
        <dgm:choose name="Name203">
          <dgm:if name="Name204" func="var" arg="dir" op="equ" val="norm">
            <dgm:alg type="conn">
              <dgm:param type="connRout" val="curve"/>
              <dgm:param type="srcNode" val="dummy7a"/>
              <dgm:param type="dstNode" val="dummy7b"/>
              <dgm:param type="begPts" val="tL"/>
              <dgm:param type="endPts" val="tL"/>
              <dgm:param type="begSty" val="noArr"/>
              <dgm:param type="endSty" val="arr"/>
            </dgm:alg>
          </dgm:if>
          <dgm:else name="Name205">
            <dgm:alg type="conn">
              <dgm:param type="connRout" val="curve"/>
              <dgm:param type="srcNode" val="dummy7a"/>
              <dgm:param type="dstNode" val="dummy7b"/>
              <dgm:param type="begPts" val="tL"/>
              <dgm:param type="endPts" val="tL"/>
              <dgm:param type="begSty" val="arr"/>
              <dgm:param type="endSty" val="noArr"/>
            </dgm:alg>
          </dgm:else>
        </dgm:choose>
        <dgm:shape xmlns:r="http://schemas.openxmlformats.org/officeDocument/2006/relationships" type="conn" r:blip="">
          <dgm:adjLst/>
        </dgm:shape>
        <dgm:presOf/>
        <dgm:constrLst>
          <dgm:constr type="w" val="1"/>
          <dgm:constr type="begPad"/>
          <dgm:constr type="endPad"/>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9.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1">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3">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4">
  <dgm:title val=""/>
  <dgm:desc val=""/>
  <dgm:catLst>
    <dgm:cat type="simple" pri="10100"/>
  </dgm:catLst>
  <dgm:scene3d>
    <a:camera prst="orthographicFront"/>
    <a:lightRig rig="threePt" dir="t"/>
  </dgm:scene3d>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EE6462C-EE23-483A-B826-D1B26D0351D3}" type="datetimeFigureOut">
              <a:rPr lang="en-US" smtClean="0"/>
              <a:t>8/26/2021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5987E-7DD8-4BAE-AC18-66019EF5026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E6462C-EE23-483A-B826-D1B26D0351D3}" type="datetimeFigureOut">
              <a:rPr lang="en-US" smtClean="0"/>
              <a:t>8/26/2021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5987E-7DD8-4BAE-AC18-66019EF5026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E6462C-EE23-483A-B826-D1B26D0351D3}" type="datetimeFigureOut">
              <a:rPr lang="en-US" smtClean="0"/>
              <a:t>8/26/2021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5987E-7DD8-4BAE-AC18-66019EF5026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EE6462C-EE23-483A-B826-D1B26D0351D3}" type="datetimeFigureOut">
              <a:rPr lang="en-US" smtClean="0"/>
              <a:t>8/26/2021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5987E-7DD8-4BAE-AC18-66019EF5026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E6462C-EE23-483A-B826-D1B26D0351D3}" type="datetimeFigureOut">
              <a:rPr lang="en-US" smtClean="0"/>
              <a:t>8/26/2021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0A5987E-7DD8-4BAE-AC18-66019EF5026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EE6462C-EE23-483A-B826-D1B26D0351D3}" type="datetimeFigureOut">
              <a:rPr lang="en-US" smtClean="0"/>
              <a:t>8/26/2021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A5987E-7DD8-4BAE-AC18-66019EF50268}"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EE6462C-EE23-483A-B826-D1B26D0351D3}" type="datetimeFigureOut">
              <a:rPr lang="en-US" smtClean="0"/>
              <a:t>8/26/2021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0A5987E-7DD8-4BAE-AC18-66019EF5026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EE6462C-EE23-483A-B826-D1B26D0351D3}" type="datetimeFigureOut">
              <a:rPr lang="en-US" smtClean="0"/>
              <a:t>8/26/2021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0A5987E-7DD8-4BAE-AC18-66019EF5026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E6462C-EE23-483A-B826-D1B26D0351D3}" type="datetimeFigureOut">
              <a:rPr lang="en-US" smtClean="0"/>
              <a:t>8/26/2021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0A5987E-7DD8-4BAE-AC18-66019EF5026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E6462C-EE23-483A-B826-D1B26D0351D3}" type="datetimeFigureOut">
              <a:rPr lang="en-US" smtClean="0"/>
              <a:t>8/26/2021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A5987E-7DD8-4BAE-AC18-66019EF5026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EE6462C-EE23-483A-B826-D1B26D0351D3}" type="datetimeFigureOut">
              <a:rPr lang="en-US" smtClean="0"/>
              <a:t>8/26/2021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0A5987E-7DD8-4BAE-AC18-66019EF5026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E6462C-EE23-483A-B826-D1B26D0351D3}" type="datetimeFigureOut">
              <a:rPr lang="en-US" smtClean="0"/>
              <a:t>8/26/2021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A5987E-7DD8-4BAE-AC18-66019EF5026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8.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18"/>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p:cNvSpPr>
            <a:spLocks noGrp="1"/>
          </p:cNvSpPr>
          <p:nvPr>
            <p:ph type="ctrTitle"/>
          </p:nvPr>
        </p:nvSpPr>
        <p:spPr>
          <a:xfrm>
            <a:off x="875030" y="836295"/>
            <a:ext cx="9900920" cy="2935605"/>
          </a:xfrm>
        </p:spPr>
        <p:txBody>
          <a:bodyPr anchor="b">
            <a:normAutofit/>
          </a:bodyPr>
          <a:lstStyle/>
          <a:p>
            <a:r>
              <a:rPr lang="en-US" sz="5400" dirty="0">
                <a:solidFill>
                  <a:srgbClr val="FFFFFF"/>
                </a:solidFill>
                <a:effectLst/>
                <a:latin typeface="Aharoni" panose="02010803020104030203" pitchFamily="2" charset="-79"/>
                <a:ea typeface="Calibri" panose="020F0502020204030204" pitchFamily="34" charset="0"/>
                <a:cs typeface="Aharoni" panose="02010803020104030203" pitchFamily="2" charset="-79"/>
              </a:rPr>
              <a:t>Presentation on  IMC Plan for AbibiNsroma Foundation (ANF)</a:t>
            </a:r>
            <a:endParaRPr lang="en-US" sz="5400" b="1" dirty="0">
              <a:solidFill>
                <a:srgbClr val="FFFFFF"/>
              </a:solidFill>
            </a:endParaRPr>
          </a:p>
        </p:txBody>
      </p:sp>
      <p:sp>
        <p:nvSpPr>
          <p:cNvPr id="3" name="Subtitle 2"/>
          <p:cNvSpPr>
            <a:spLocks noGrp="1"/>
          </p:cNvSpPr>
          <p:nvPr>
            <p:ph type="subTitle" idx="1"/>
          </p:nvPr>
        </p:nvSpPr>
        <p:spPr>
          <a:xfrm>
            <a:off x="222069" y="3997327"/>
            <a:ext cx="11810190" cy="2797859"/>
          </a:xfrm>
        </p:spPr>
        <p:txBody>
          <a:bodyPr anchor="t">
            <a:normAutofit/>
          </a:bodyPr>
          <a:lstStyle/>
          <a:p>
            <a:endParaRPr lang="en-US" sz="1100" dirty="0">
              <a:solidFill>
                <a:srgbClr val="FFFFFF"/>
              </a:solidFill>
              <a:latin typeface="+mj-lt"/>
              <a:ea typeface="Calibri" panose="020F0502020204030204" pitchFamily="34" charset="0"/>
              <a:cs typeface="Aharoni" panose="02010803020104030203" pitchFamily="2" charset="-79"/>
            </a:endParaRPr>
          </a:p>
          <a:p>
            <a:pPr algn="ctr"/>
            <a:r>
              <a:rPr lang="en-US" sz="2800" dirty="0">
                <a:solidFill>
                  <a:srgbClr val="FFFFFF"/>
                </a:solidFill>
                <a:effectLst/>
                <a:latin typeface="Aharoni" panose="02010803020104030203" pitchFamily="2" charset="-79"/>
                <a:ea typeface="Calibri" panose="020F0502020204030204" pitchFamily="34" charset="0"/>
                <a:cs typeface="Aharoni" panose="02010803020104030203" pitchFamily="2" charset="-79"/>
              </a:rPr>
              <a:t>GHANA INSTITUTE OF JOURNALISM</a:t>
            </a:r>
          </a:p>
          <a:p>
            <a:pPr algn="ctr"/>
            <a:r>
              <a:rPr lang="en-US" sz="2800" dirty="0">
                <a:solidFill>
                  <a:srgbClr val="FFFFFF"/>
                </a:solidFill>
                <a:effectLst/>
                <a:latin typeface="Aharoni" panose="02010803020104030203" pitchFamily="2" charset="-79"/>
                <a:ea typeface="Calibri" panose="020F0502020204030204" pitchFamily="34" charset="0"/>
                <a:cs typeface="Aharoni" panose="02010803020104030203" pitchFamily="2" charset="-79"/>
              </a:rPr>
              <a:t>SECOND SEMESTER (2020/2021)</a:t>
            </a:r>
          </a:p>
          <a:p>
            <a:pPr algn="ctr"/>
            <a:r>
              <a:rPr lang="en-US" sz="2800" dirty="0">
                <a:solidFill>
                  <a:srgbClr val="FFFFFF"/>
                </a:solidFill>
                <a:effectLst/>
                <a:latin typeface="Aharoni" panose="02010803020104030203" pitchFamily="2" charset="-79"/>
                <a:ea typeface="Calibri" panose="020F0502020204030204" pitchFamily="34" charset="0"/>
                <a:cs typeface="Aharoni" panose="02010803020104030203" pitchFamily="2" charset="-79"/>
              </a:rPr>
              <a:t>MASTERS IN PUBLIC RELATIONS</a:t>
            </a:r>
          </a:p>
          <a:p>
            <a:endParaRPr lang="en-US" sz="1100" dirty="0">
              <a:solidFill>
                <a:srgbClr val="FFFFFF"/>
              </a:solidFill>
              <a:latin typeface="Aharoni" panose="02010803020104030203" pitchFamily="2" charset="-79"/>
              <a:ea typeface="Calibri" panose="020F0502020204030204" pitchFamily="34" charset="0"/>
              <a:cs typeface="Aharoni" panose="02010803020104030203" pitchFamily="2" charset="-79"/>
            </a:endParaRPr>
          </a:p>
          <a:p>
            <a:endParaRPr lang="en-US" sz="1100" dirty="0">
              <a:solidFill>
                <a:srgbClr val="FFFFFF"/>
              </a:solidFill>
              <a:effectLst/>
              <a:latin typeface="Aharoni" panose="02010803020104030203" pitchFamily="2" charset="-79"/>
              <a:ea typeface="Calibri" panose="020F0502020204030204" pitchFamily="34" charset="0"/>
              <a:cs typeface="Aharoni" panose="02010803020104030203" pitchFamily="2" charset="-79"/>
            </a:endParaRPr>
          </a:p>
          <a:p>
            <a:endParaRPr lang="en-US" sz="1100" dirty="0">
              <a:solidFill>
                <a:srgbClr val="FFFFFF"/>
              </a:solidFill>
            </a:endParaRPr>
          </a:p>
        </p:txBody>
      </p:sp>
      <p:sp>
        <p:nvSpPr>
          <p:cNvPr id="39" name="Freeform: Shape 20"/>
          <p:cNvSpPr>
            <a:spLocks noGrp="1" noRot="1" noChangeAspect="1" noMove="1" noResize="1" noEditPoints="1" noAdjustHandles="1" noChangeArrowheads="1" noChangeShapeType="1" noTextEdit="1"/>
          </p:cNvSpPr>
          <p:nvPr/>
        </p:nvSpPr>
        <p:spPr>
          <a:xfrm>
            <a:off x="6604059"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4"/>
          </a:solidFill>
          <a:ln w="9525" cap="flat">
            <a:noFill/>
            <a:prstDash val="solid"/>
            <a:miter/>
          </a:ln>
        </p:spPr>
        <p:txBody>
          <a:bodyPr rtlCol="0" anchor="ctr"/>
          <a:lstStyle/>
          <a:p>
            <a:endParaRPr lang="en-US"/>
          </a:p>
        </p:txBody>
      </p:sp>
      <p:sp>
        <p:nvSpPr>
          <p:cNvPr id="23" name="Freeform: Shape 22"/>
          <p:cNvSpPr>
            <a:spLocks noGrp="1" noRot="1" noChangeAspect="1" noMove="1" noResize="1" noEditPoints="1" noAdjustHandles="1" noChangeArrowheads="1" noChangeShapeType="1" noTextEdit="1"/>
          </p:cNvSpPr>
          <p:nvPr/>
        </p:nvSpPr>
        <p:spPr>
          <a:xfrm>
            <a:off x="10567336"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5" name="Freeform: Shape 24"/>
          <p:cNvSpPr>
            <a:spLocks noGrp="1" noRot="1" noChangeAspect="1" noMove="1" noResize="1" noEditPoints="1" noAdjustHandles="1" noChangeArrowheads="1" noChangeShapeType="1" noTextEdit="1"/>
          </p:cNvSpPr>
          <p:nvPr/>
        </p:nvSpPr>
        <p:spPr>
          <a:xfrm>
            <a:off x="12032259"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4"/>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7" name="Freeform: Shape 26"/>
          <p:cNvSpPr>
            <a:spLocks noGrp="1" noRot="1" noChangeAspect="1" noMove="1" noResize="1" noEditPoints="1" noAdjustHandles="1" noChangeArrowheads="1" noChangeShapeType="1" noTextEdit="1"/>
          </p:cNvSpPr>
          <p:nvPr/>
        </p:nvSpPr>
        <p:spPr>
          <a:xfrm>
            <a:off x="7148440"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sp>
        <p:nvSpPr>
          <p:cNvPr id="29" name="Freeform: Shape 28"/>
          <p:cNvSpPr>
            <a:spLocks noGrp="1" noRot="1" noChangeAspect="1" noMove="1" noResize="1" noEditPoints="1" noAdjustHandles="1" noChangeArrowheads="1" noChangeShapeType="1" noTextEdit="1"/>
          </p:cNvSpPr>
          <p:nvPr/>
        </p:nvSpPr>
        <p:spPr>
          <a:xfrm>
            <a:off x="6647511"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1" name="Freeform: Shape 30"/>
          <p:cNvSpPr>
            <a:spLocks noGrp="1" noRot="1" noChangeAspect="1" noMove="1" noResize="1" noEditPoints="1" noAdjustHandles="1" noChangeArrowheads="1" noChangeShapeType="1" noTextEdit="1"/>
          </p:cNvSpPr>
          <p:nvPr/>
        </p:nvSpPr>
        <p:spPr>
          <a:xfrm>
            <a:off x="10643820" y="5835650"/>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4"/>
          </a:solidFill>
          <a:ln w="9525" cap="flat">
            <a:noFill/>
            <a:prstDash val="solid"/>
            <a:miter/>
          </a:ln>
        </p:spPr>
        <p:txBody>
          <a:bodyPr rtlCol="0" anchor="ctr"/>
          <a:lstStyle/>
          <a:p>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6C6D9B-2C75-4E0E-B56F-9E828C378099}"/>
              </a:ext>
            </a:extLst>
          </p:cNvPr>
          <p:cNvSpPr>
            <a:spLocks noGrp="1"/>
          </p:cNvSpPr>
          <p:nvPr>
            <p:ph type="title"/>
          </p:nvPr>
        </p:nvSpPr>
        <p:spPr>
          <a:xfrm>
            <a:off x="524741" y="620392"/>
            <a:ext cx="3808268" cy="5504688"/>
          </a:xfrm>
        </p:spPr>
        <p:txBody>
          <a:bodyPr>
            <a:normAutofit/>
          </a:bodyPr>
          <a:lstStyle/>
          <a:p>
            <a:r>
              <a:rPr lang="en-US" sz="5600">
                <a:solidFill>
                  <a:schemeClr val="accent5"/>
                </a:solidFill>
                <a:latin typeface="Aharoni" panose="02010803020104030203" pitchFamily="2" charset="-79"/>
                <a:cs typeface="Aharoni" panose="02010803020104030203" pitchFamily="2" charset="-79"/>
              </a:rPr>
              <a:t>IMC Objectives</a:t>
            </a:r>
          </a:p>
        </p:txBody>
      </p:sp>
      <p:graphicFrame>
        <p:nvGraphicFramePr>
          <p:cNvPr id="5" name="Content Placeholder 2">
            <a:extLst>
              <a:ext uri="{FF2B5EF4-FFF2-40B4-BE49-F238E27FC236}">
                <a16:creationId xmlns:a16="http://schemas.microsoft.com/office/drawing/2014/main" id="{348F8867-FCA2-474A-9B7D-2E2CF49B97B9}"/>
              </a:ext>
            </a:extLst>
          </p:cNvPr>
          <p:cNvGraphicFramePr>
            <a:graphicFrameLocks noGrp="1"/>
          </p:cNvGraphicFramePr>
          <p:nvPr>
            <p:ph idx="1"/>
            <p:extLst>
              <p:ext uri="{D42A27DB-BD31-4B8C-83A1-F6EECF244321}">
                <p14:modId xmlns:p14="http://schemas.microsoft.com/office/powerpoint/2010/main" val="3343159208"/>
              </p:ext>
            </p:extLst>
          </p:nvPr>
        </p:nvGraphicFramePr>
        <p:xfrm>
          <a:off x="4333009" y="0"/>
          <a:ext cx="7858991"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48247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B4B266-C095-4B0B-B2BD-FF3E73B2E90E}"/>
              </a:ext>
            </a:extLst>
          </p:cNvPr>
          <p:cNvSpPr>
            <a:spLocks noGrp="1"/>
          </p:cNvSpPr>
          <p:nvPr>
            <p:ph type="title"/>
          </p:nvPr>
        </p:nvSpPr>
        <p:spPr>
          <a:xfrm>
            <a:off x="838200" y="365125"/>
            <a:ext cx="10515600" cy="1325563"/>
          </a:xfrm>
        </p:spPr>
        <p:txBody>
          <a:bodyPr>
            <a:normAutofit/>
          </a:bodyPr>
          <a:lstStyle/>
          <a:p>
            <a:pPr algn="ctr"/>
            <a:r>
              <a:rPr lang="en-US" sz="5400" dirty="0">
                <a:latin typeface="Aharoni" panose="02010803020104030203" pitchFamily="2" charset="-79"/>
                <a:cs typeface="Aharoni" panose="02010803020104030203" pitchFamily="2" charset="-79"/>
              </a:rPr>
              <a:t>Strategy</a:t>
            </a:r>
          </a:p>
        </p:txBody>
      </p:sp>
      <p:sp>
        <p:nvSpPr>
          <p:cNvPr id="23"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48ECB780-9E4E-4F2F-99A9-173BEB92E265}"/>
              </a:ext>
            </a:extLst>
          </p:cNvPr>
          <p:cNvSpPr>
            <a:spLocks noGrp="1"/>
          </p:cNvSpPr>
          <p:nvPr>
            <p:ph idx="1"/>
          </p:nvPr>
        </p:nvSpPr>
        <p:spPr>
          <a:xfrm>
            <a:off x="0" y="1929384"/>
            <a:ext cx="12070080" cy="4928616"/>
          </a:xfrm>
        </p:spPr>
        <p:txBody>
          <a:bodyPr>
            <a:noAutofit/>
          </a:bodyPr>
          <a:lstStyle/>
          <a:p>
            <a:r>
              <a:rPr lang="en-US" sz="2400" dirty="0">
                <a:latin typeface="Aharoni" panose="02010803020104030203" pitchFamily="2" charset="-79"/>
                <a:cs typeface="Aharoni" panose="02010803020104030203" pitchFamily="2" charset="-79"/>
              </a:rPr>
              <a:t>The main strategy should be directed at achieving the aims and objectives of the Foundation as stated above. In the most basic sense, IMC is the act of coordinating or unifying marketing messages at the various points of contact or channels. It’s the process of melting all aspects of marketing communications, including social media, public relations, press, sales promotion, advertising, and direct marketing, through their respective blend of tactics, channels, media, methods, and other activities. IMC lets you unify the various marketing and communication components and make them work together towards a common goal. </a:t>
            </a:r>
          </a:p>
          <a:p>
            <a:r>
              <a:rPr lang="en-US" sz="2400" dirty="0">
                <a:latin typeface="Aharoni" panose="02010803020104030203" pitchFamily="2" charset="-79"/>
                <a:cs typeface="Aharoni" panose="02010803020104030203" pitchFamily="2" charset="-79"/>
              </a:rPr>
              <a:t>Although </a:t>
            </a:r>
            <a:r>
              <a:rPr lang="en-US" sz="2400" dirty="0" err="1">
                <a:latin typeface="Aharoni" panose="02010803020104030203" pitchFamily="2" charset="-79"/>
                <a:cs typeface="Aharoni" panose="02010803020104030203" pitchFamily="2" charset="-79"/>
              </a:rPr>
              <a:t>AbibiNsroma</a:t>
            </a:r>
            <a:r>
              <a:rPr lang="en-US" sz="2400" dirty="0">
                <a:latin typeface="Aharoni" panose="02010803020104030203" pitchFamily="2" charset="-79"/>
                <a:cs typeface="Aharoni" panose="02010803020104030203" pitchFamily="2" charset="-79"/>
              </a:rPr>
              <a:t> has been around for over twenty years, the impact on the targeted audience has not been successful due to the lack of properly coordinated IMC strategy.</a:t>
            </a:r>
          </a:p>
        </p:txBody>
      </p:sp>
    </p:spTree>
    <p:extLst>
      <p:ext uri="{BB962C8B-B14F-4D97-AF65-F5344CB8AC3E}">
        <p14:creationId xmlns:p14="http://schemas.microsoft.com/office/powerpoint/2010/main" val="3180437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p:cNvSpPr>
            <a:spLocks noGrp="1" noRot="1" noChangeAspect="1" noMove="1" noResize="1" noEditPoints="1" noAdjustHandles="1" noChangeArrowheads="1" noChangeShapeType="1" noTextEdit="1"/>
          </p:cNvSpPr>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Freeform: Shape 10"/>
          <p:cNvSpPr>
            <a:spLocks noGrp="1" noRot="1" noChangeAspect="1" noMove="1" noResize="1" noEditPoints="1" noAdjustHandles="1" noChangeArrowheads="1" noChangeShapeType="1" noTextEdit="1"/>
          </p:cNvSpPr>
          <p:nvPr/>
        </p:nvSpPr>
        <p:spPr>
          <a:xfrm>
            <a:off x="-1" y="0"/>
            <a:ext cx="4818889" cy="6858000"/>
          </a:xfrm>
          <a:custGeom>
            <a:avLst/>
            <a:gdLst>
              <a:gd name="connsiteX0" fmla="*/ 0 w 4818889"/>
              <a:gd name="connsiteY0" fmla="*/ 0 h 6858000"/>
              <a:gd name="connsiteX1" fmla="*/ 3605911 w 4818889"/>
              <a:gd name="connsiteY1" fmla="*/ 0 h 6858000"/>
              <a:gd name="connsiteX2" fmla="*/ 3668894 w 4818889"/>
              <a:gd name="connsiteY2" fmla="*/ 69271 h 6858000"/>
              <a:gd name="connsiteX3" fmla="*/ 4818889 w 4818889"/>
              <a:gd name="connsiteY3" fmla="*/ 3429000 h 6858000"/>
              <a:gd name="connsiteX4" fmla="*/ 3668894 w 4818889"/>
              <a:gd name="connsiteY4" fmla="*/ 6788730 h 6858000"/>
              <a:gd name="connsiteX5" fmla="*/ 3605911 w 4818889"/>
              <a:gd name="connsiteY5" fmla="*/ 6858000 h 6858000"/>
              <a:gd name="connsiteX6" fmla="*/ 0 w 4818889"/>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8889" h="6858000">
                <a:moveTo>
                  <a:pt x="0" y="0"/>
                </a:moveTo>
                <a:lnTo>
                  <a:pt x="3605911" y="0"/>
                </a:lnTo>
                <a:lnTo>
                  <a:pt x="3668894" y="69271"/>
                </a:lnTo>
                <a:cubicBezTo>
                  <a:pt x="4379420" y="929100"/>
                  <a:pt x="4818889" y="2116944"/>
                  <a:pt x="4818889" y="3429000"/>
                </a:cubicBezTo>
                <a:cubicBezTo>
                  <a:pt x="4818889" y="4741056"/>
                  <a:pt x="4379420" y="5928900"/>
                  <a:pt x="3668894" y="6788730"/>
                </a:cubicBezTo>
                <a:lnTo>
                  <a:pt x="3605911" y="6858000"/>
                </a:lnTo>
                <a:lnTo>
                  <a:pt x="0" y="6858000"/>
                </a:lnTo>
                <a:close/>
              </a:path>
            </a:pathLst>
          </a:custGeom>
          <a:ln w="9525">
            <a:solidFill>
              <a:srgbClr val="EFEFEF"/>
            </a:solidFill>
          </a:ln>
          <a:effectLst>
            <a:outerShdw blurRad="88900" dist="38100" algn="l" rotWithShape="0">
              <a:schemeClr val="bg1">
                <a:lumMod val="85000"/>
                <a:alpha val="5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Freeform: Shape 12"/>
          <p:cNvSpPr>
            <a:spLocks noGrp="1" noRot="1" noChangeAspect="1" noMove="1" noResize="1" noEditPoints="1" noAdjustHandles="1" noChangeArrowheads="1" noChangeShapeType="1" noTextEdit="1"/>
          </p:cNvSpPr>
          <p:nvPr/>
        </p:nvSpPr>
        <p:spPr>
          <a:xfrm>
            <a:off x="1" y="0"/>
            <a:ext cx="4811477" cy="6858000"/>
          </a:xfrm>
          <a:custGeom>
            <a:avLst/>
            <a:gdLst>
              <a:gd name="connsiteX0" fmla="*/ 0 w 4811477"/>
              <a:gd name="connsiteY0" fmla="*/ 0 h 6858000"/>
              <a:gd name="connsiteX1" fmla="*/ 3598499 w 4811477"/>
              <a:gd name="connsiteY1" fmla="*/ 0 h 6858000"/>
              <a:gd name="connsiteX2" fmla="*/ 3661482 w 4811477"/>
              <a:gd name="connsiteY2" fmla="*/ 69271 h 6858000"/>
              <a:gd name="connsiteX3" fmla="*/ 4811477 w 4811477"/>
              <a:gd name="connsiteY3" fmla="*/ 3429000 h 6858000"/>
              <a:gd name="connsiteX4" fmla="*/ 3661482 w 4811477"/>
              <a:gd name="connsiteY4" fmla="*/ 6788730 h 6858000"/>
              <a:gd name="connsiteX5" fmla="*/ 3598499 w 4811477"/>
              <a:gd name="connsiteY5" fmla="*/ 6858000 h 6858000"/>
              <a:gd name="connsiteX6" fmla="*/ 0 w 48114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811477" h="6858000">
                <a:moveTo>
                  <a:pt x="0" y="0"/>
                </a:moveTo>
                <a:lnTo>
                  <a:pt x="3598499" y="0"/>
                </a:lnTo>
                <a:lnTo>
                  <a:pt x="3661482" y="69271"/>
                </a:lnTo>
                <a:cubicBezTo>
                  <a:pt x="4372008" y="929100"/>
                  <a:pt x="4811477" y="2116944"/>
                  <a:pt x="4811477" y="3429000"/>
                </a:cubicBezTo>
                <a:cubicBezTo>
                  <a:pt x="4811477" y="4741056"/>
                  <a:pt x="4372008" y="5928900"/>
                  <a:pt x="3661482" y="6788730"/>
                </a:cubicBezTo>
                <a:lnTo>
                  <a:pt x="3598499" y="6858000"/>
                </a:lnTo>
                <a:lnTo>
                  <a:pt x="0" y="6858000"/>
                </a:lnTo>
                <a:close/>
              </a:path>
            </a:pathLst>
          </a:cu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p:cNvSpPr>
            <a:spLocks noGrp="1"/>
          </p:cNvSpPr>
          <p:nvPr>
            <p:ph type="title"/>
          </p:nvPr>
        </p:nvSpPr>
        <p:spPr>
          <a:xfrm>
            <a:off x="128016" y="676656"/>
            <a:ext cx="3811972" cy="5513832"/>
          </a:xfrm>
        </p:spPr>
        <p:txBody>
          <a:bodyPr>
            <a:normAutofit/>
          </a:bodyPr>
          <a:lstStyle/>
          <a:p>
            <a:pPr algn="ctr"/>
            <a:r>
              <a:rPr lang="en-US" sz="4000" dirty="0">
                <a:latin typeface="Aharoni" panose="02010803020104030203" pitchFamily="2" charset="-79"/>
                <a:cs typeface="Aharoni" panose="02010803020104030203" pitchFamily="2" charset="-79"/>
              </a:rPr>
              <a:t>IMC Tools</a:t>
            </a:r>
          </a:p>
        </p:txBody>
      </p:sp>
      <p:sp>
        <p:nvSpPr>
          <p:cNvPr id="15" name="Rectangle 14"/>
          <p:cNvSpPr>
            <a:spLocks noGrp="1" noRot="1" noChangeAspect="1" noMove="1" noResize="1" noEditPoints="1" noAdjustHandles="1" noChangeArrowheads="1" noChangeShapeType="1" noTextEdit="1"/>
          </p:cNvSpPr>
          <p:nvPr/>
        </p:nvSpPr>
        <p:spPr>
          <a:xfrm>
            <a:off x="0" y="3081528"/>
            <a:ext cx="128016"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2053032655"/>
              </p:ext>
            </p:extLst>
          </p:nvPr>
        </p:nvGraphicFramePr>
        <p:xfrm>
          <a:off x="4424081" y="0"/>
          <a:ext cx="7767917" cy="70328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Shape 8">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Rectangle 10">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2">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14">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Isosceles Triangle 16">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Isosceles Triangle 18">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 name="Table 1">
            <a:extLst>
              <a:ext uri="{FF2B5EF4-FFF2-40B4-BE49-F238E27FC236}">
                <a16:creationId xmlns:a16="http://schemas.microsoft.com/office/drawing/2014/main" id="{44D02AF9-FF59-4660-ADCF-DAC063882945}"/>
              </a:ext>
            </a:extLst>
          </p:cNvPr>
          <p:cNvGraphicFramePr>
            <a:graphicFrameLocks noGrp="1"/>
          </p:cNvGraphicFramePr>
          <p:nvPr>
            <p:extLst>
              <p:ext uri="{D42A27DB-BD31-4B8C-83A1-F6EECF244321}">
                <p14:modId xmlns:p14="http://schemas.microsoft.com/office/powerpoint/2010/main" val="1176734192"/>
              </p:ext>
            </p:extLst>
          </p:nvPr>
        </p:nvGraphicFramePr>
        <p:xfrm>
          <a:off x="708968" y="643467"/>
          <a:ext cx="10774066" cy="5972420"/>
        </p:xfrm>
        <a:graphic>
          <a:graphicData uri="http://schemas.openxmlformats.org/drawingml/2006/table">
            <a:tbl>
              <a:tblPr firstRow="1" firstCol="1" bandRow="1">
                <a:tableStyleId>{5C22544A-7EE6-4342-B048-85BDC9FD1C3A}</a:tableStyleId>
              </a:tblPr>
              <a:tblGrid>
                <a:gridCol w="499814">
                  <a:extLst>
                    <a:ext uri="{9D8B030D-6E8A-4147-A177-3AD203B41FA5}">
                      <a16:colId xmlns:a16="http://schemas.microsoft.com/office/drawing/2014/main" val="1670055721"/>
                    </a:ext>
                  </a:extLst>
                </a:gridCol>
                <a:gridCol w="2151769">
                  <a:extLst>
                    <a:ext uri="{9D8B030D-6E8A-4147-A177-3AD203B41FA5}">
                      <a16:colId xmlns:a16="http://schemas.microsoft.com/office/drawing/2014/main" val="2099805235"/>
                    </a:ext>
                  </a:extLst>
                </a:gridCol>
                <a:gridCol w="2028338">
                  <a:extLst>
                    <a:ext uri="{9D8B030D-6E8A-4147-A177-3AD203B41FA5}">
                      <a16:colId xmlns:a16="http://schemas.microsoft.com/office/drawing/2014/main" val="3051577743"/>
                    </a:ext>
                  </a:extLst>
                </a:gridCol>
                <a:gridCol w="2309019">
                  <a:extLst>
                    <a:ext uri="{9D8B030D-6E8A-4147-A177-3AD203B41FA5}">
                      <a16:colId xmlns:a16="http://schemas.microsoft.com/office/drawing/2014/main" val="3122035878"/>
                    </a:ext>
                  </a:extLst>
                </a:gridCol>
                <a:gridCol w="3785126">
                  <a:extLst>
                    <a:ext uri="{9D8B030D-6E8A-4147-A177-3AD203B41FA5}">
                      <a16:colId xmlns:a16="http://schemas.microsoft.com/office/drawing/2014/main" val="3345743087"/>
                    </a:ext>
                  </a:extLst>
                </a:gridCol>
              </a:tblGrid>
              <a:tr h="299686">
                <a:tc>
                  <a:txBody>
                    <a:bodyPr/>
                    <a:lstStyle/>
                    <a:p>
                      <a:pPr marL="0" marR="0" algn="ctr">
                        <a:lnSpc>
                          <a:spcPct val="150000"/>
                        </a:lnSpc>
                        <a:spcBef>
                          <a:spcPts val="0"/>
                        </a:spcBef>
                        <a:spcAft>
                          <a:spcPts val="0"/>
                        </a:spcAft>
                      </a:pPr>
                      <a:r>
                        <a:rPr lang="en-US" sz="1600" b="0">
                          <a:effectLst/>
                          <a:latin typeface="Aharoni" panose="02010803020104030203" pitchFamily="2" charset="-79"/>
                          <a:cs typeface="Aharoni" panose="02010803020104030203" pitchFamily="2" charset="-79"/>
                        </a:rPr>
                        <a:t>NO</a:t>
                      </a:r>
                      <a:endParaRPr lang="en-US" sz="1600" b="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600" b="0">
                          <a:effectLst/>
                          <a:latin typeface="Aharoni" panose="02010803020104030203" pitchFamily="2" charset="-79"/>
                          <a:cs typeface="Aharoni" panose="02010803020104030203" pitchFamily="2" charset="-79"/>
                        </a:rPr>
                        <a:t>COMMUNICATION TOOL</a:t>
                      </a:r>
                      <a:endParaRPr lang="en-US" sz="1600" b="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600" b="0">
                          <a:effectLst/>
                          <a:latin typeface="Aharoni" panose="02010803020104030203" pitchFamily="2" charset="-79"/>
                          <a:cs typeface="Aharoni" panose="02010803020104030203" pitchFamily="2" charset="-79"/>
                        </a:rPr>
                        <a:t>MEDIUM</a:t>
                      </a:r>
                      <a:endParaRPr lang="en-US" sz="1600" b="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600" b="0">
                          <a:effectLst/>
                          <a:latin typeface="Aharoni" panose="02010803020104030203" pitchFamily="2" charset="-79"/>
                          <a:cs typeface="Aharoni" panose="02010803020104030203" pitchFamily="2" charset="-79"/>
                        </a:rPr>
                        <a:t>DURATION</a:t>
                      </a:r>
                      <a:endParaRPr lang="en-US" sz="1600" b="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600" b="0" dirty="0">
                          <a:effectLst/>
                          <a:latin typeface="Aharoni" panose="02010803020104030203" pitchFamily="2" charset="-79"/>
                          <a:cs typeface="Aharoni" panose="02010803020104030203" pitchFamily="2" charset="-79"/>
                        </a:rPr>
                        <a:t>JUSTIFICATION</a:t>
                      </a:r>
                      <a:endParaRPr lang="en-US" sz="1600" b="0" dirty="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extLst>
                  <a:ext uri="{0D108BD9-81ED-4DB2-BD59-A6C34878D82A}">
                    <a16:rowId xmlns:a16="http://schemas.microsoft.com/office/drawing/2014/main" val="907567812"/>
                  </a:ext>
                </a:extLst>
              </a:tr>
              <a:tr h="1755504">
                <a:tc>
                  <a:txBody>
                    <a:bodyPr/>
                    <a:lstStyle/>
                    <a:p>
                      <a:pPr marL="0" marR="0" algn="ctr">
                        <a:lnSpc>
                          <a:spcPct val="150000"/>
                        </a:lnSpc>
                        <a:spcBef>
                          <a:spcPts val="0"/>
                        </a:spcBef>
                        <a:spcAft>
                          <a:spcPts val="0"/>
                        </a:spcAft>
                      </a:pPr>
                      <a:r>
                        <a:rPr lang="en-US" sz="1300">
                          <a:effectLst/>
                        </a:rPr>
                        <a:t>1.</a:t>
                      </a:r>
                      <a:endParaRPr lang="en-US" sz="1200">
                        <a:effectLst/>
                        <a:latin typeface="Calibri" panose="020F0502020204030204" pitchFamily="34" charset="0"/>
                        <a:ea typeface="Calibri" panose="020F0502020204030204" pitchFamily="34" charset="0"/>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Public Relations Publicity</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342900" marR="0" lvl="0" indent="-342900" algn="ctr">
                        <a:lnSpc>
                          <a:spcPct val="150000"/>
                        </a:lnSpc>
                        <a:spcBef>
                          <a:spcPts val="0"/>
                        </a:spcBef>
                        <a:spcAft>
                          <a:spcPts val="0"/>
                        </a:spcAft>
                        <a:buFont typeface="+mj-lt"/>
                        <a:buAutoNum type="romanUcPeriod"/>
                      </a:pPr>
                      <a:r>
                        <a:rPr lang="en-US" sz="1900">
                          <a:effectLst/>
                          <a:latin typeface="Aharoni" panose="02010803020104030203" pitchFamily="2" charset="-79"/>
                          <a:cs typeface="Aharoni" panose="02010803020104030203" pitchFamily="2" charset="-79"/>
                        </a:rPr>
                        <a:t>Press Kits</a:t>
                      </a:r>
                    </a:p>
                    <a:p>
                      <a:pPr marL="342900" marR="0" lvl="0" indent="-342900" algn="ctr">
                        <a:lnSpc>
                          <a:spcPct val="150000"/>
                        </a:lnSpc>
                        <a:spcBef>
                          <a:spcPts val="0"/>
                        </a:spcBef>
                        <a:spcAft>
                          <a:spcPts val="0"/>
                        </a:spcAft>
                        <a:buFont typeface="+mj-lt"/>
                        <a:buAutoNum type="romanUcPeriod"/>
                      </a:pPr>
                      <a:r>
                        <a:rPr lang="en-US" sz="1900">
                          <a:effectLst/>
                          <a:latin typeface="Aharoni" panose="02010803020104030203" pitchFamily="2" charset="-79"/>
                          <a:cs typeface="Aharoni" panose="02010803020104030203" pitchFamily="2" charset="-79"/>
                        </a:rPr>
                        <a:t>Publications</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News item to be published every 6 months.</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To maintain mutually beneficial relationship between the organization and its various publics</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extLst>
                  <a:ext uri="{0D108BD9-81ED-4DB2-BD59-A6C34878D82A}">
                    <a16:rowId xmlns:a16="http://schemas.microsoft.com/office/drawing/2014/main" val="130010990"/>
                  </a:ext>
                </a:extLst>
              </a:tr>
              <a:tr h="1317236">
                <a:tc>
                  <a:txBody>
                    <a:bodyPr/>
                    <a:lstStyle/>
                    <a:p>
                      <a:pPr marL="0" marR="0" algn="ctr">
                        <a:lnSpc>
                          <a:spcPct val="150000"/>
                        </a:lnSpc>
                        <a:spcBef>
                          <a:spcPts val="0"/>
                        </a:spcBef>
                        <a:spcAft>
                          <a:spcPts val="0"/>
                        </a:spcAft>
                      </a:pPr>
                      <a:r>
                        <a:rPr lang="en-US" sz="1300">
                          <a:effectLst/>
                        </a:rPr>
                        <a:t>2.</a:t>
                      </a:r>
                      <a:endParaRPr lang="en-US" sz="1200">
                        <a:effectLst/>
                        <a:latin typeface="Calibri" panose="020F0502020204030204" pitchFamily="34" charset="0"/>
                        <a:ea typeface="Calibri" panose="020F0502020204030204" pitchFamily="34" charset="0"/>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Events and Experiences</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dirty="0">
                          <a:effectLst/>
                          <a:latin typeface="Aharoni" panose="02010803020104030203" pitchFamily="2" charset="-79"/>
                          <a:cs typeface="Aharoni" panose="02010803020104030203" pitchFamily="2" charset="-79"/>
                        </a:rPr>
                        <a:t>Entertainments and Sponsorship</a:t>
                      </a:r>
                      <a:endParaRPr lang="en-US" sz="1900" dirty="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Every quarter</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To effectively be remembered by the various stakeholders.</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extLst>
                  <a:ext uri="{0D108BD9-81ED-4DB2-BD59-A6C34878D82A}">
                    <a16:rowId xmlns:a16="http://schemas.microsoft.com/office/drawing/2014/main" val="348000189"/>
                  </a:ext>
                </a:extLst>
              </a:tr>
              <a:tr h="878969">
                <a:tc>
                  <a:txBody>
                    <a:bodyPr/>
                    <a:lstStyle/>
                    <a:p>
                      <a:pPr marL="0" marR="0" algn="ctr">
                        <a:lnSpc>
                          <a:spcPct val="150000"/>
                        </a:lnSpc>
                        <a:spcBef>
                          <a:spcPts val="0"/>
                        </a:spcBef>
                        <a:spcAft>
                          <a:spcPts val="0"/>
                        </a:spcAft>
                      </a:pPr>
                      <a:r>
                        <a:rPr lang="en-US" sz="1300">
                          <a:effectLst/>
                        </a:rPr>
                        <a:t>3.</a:t>
                      </a:r>
                      <a:endParaRPr lang="en-US" sz="1200">
                        <a:effectLst/>
                        <a:latin typeface="Calibri" panose="020F0502020204030204" pitchFamily="34" charset="0"/>
                        <a:ea typeface="Calibri" panose="020F0502020204030204" pitchFamily="34" charset="0"/>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Point of sale merchandising</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 </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 </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 </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extLst>
                  <a:ext uri="{0D108BD9-81ED-4DB2-BD59-A6C34878D82A}">
                    <a16:rowId xmlns:a16="http://schemas.microsoft.com/office/drawing/2014/main" val="1222015917"/>
                  </a:ext>
                </a:extLst>
              </a:tr>
              <a:tr h="440702">
                <a:tc>
                  <a:txBody>
                    <a:bodyPr/>
                    <a:lstStyle/>
                    <a:p>
                      <a:pPr marL="0" marR="0" algn="ctr">
                        <a:lnSpc>
                          <a:spcPct val="150000"/>
                        </a:lnSpc>
                        <a:spcBef>
                          <a:spcPts val="0"/>
                        </a:spcBef>
                        <a:spcAft>
                          <a:spcPts val="0"/>
                        </a:spcAft>
                      </a:pPr>
                      <a:r>
                        <a:rPr lang="en-US" sz="1300">
                          <a:effectLst/>
                        </a:rPr>
                        <a:t>4.</a:t>
                      </a:r>
                      <a:endParaRPr lang="en-US" sz="1200">
                        <a:effectLst/>
                        <a:latin typeface="Calibri" panose="020F0502020204030204" pitchFamily="34" charset="0"/>
                        <a:ea typeface="Calibri" panose="020F0502020204030204" pitchFamily="34" charset="0"/>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Advertising</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 </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 </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Brochures and billboards are</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extLst>
                  <a:ext uri="{0D108BD9-81ED-4DB2-BD59-A6C34878D82A}">
                    <a16:rowId xmlns:a16="http://schemas.microsoft.com/office/drawing/2014/main" val="343030936"/>
                  </a:ext>
                </a:extLst>
              </a:tr>
              <a:tr h="878969">
                <a:tc>
                  <a:txBody>
                    <a:bodyPr/>
                    <a:lstStyle/>
                    <a:p>
                      <a:pPr marL="0" marR="0" algn="ctr">
                        <a:lnSpc>
                          <a:spcPct val="150000"/>
                        </a:lnSpc>
                        <a:spcBef>
                          <a:spcPts val="0"/>
                        </a:spcBef>
                        <a:spcAft>
                          <a:spcPts val="0"/>
                        </a:spcAft>
                      </a:pPr>
                      <a:r>
                        <a:rPr lang="en-US" sz="1300">
                          <a:effectLst/>
                        </a:rPr>
                        <a:t>5.</a:t>
                      </a:r>
                      <a:endParaRPr lang="en-US" sz="1200">
                        <a:effectLst/>
                        <a:latin typeface="Calibri" panose="020F0502020204030204" pitchFamily="34" charset="0"/>
                        <a:ea typeface="Calibri" panose="020F0502020204030204" pitchFamily="34" charset="0"/>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Exhibitions</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 </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a:effectLst/>
                          <a:latin typeface="Aharoni" panose="02010803020104030203" pitchFamily="2" charset="-79"/>
                          <a:cs typeface="Aharoni" panose="02010803020104030203" pitchFamily="2" charset="-79"/>
                        </a:rPr>
                        <a:t>As and when is available.</a:t>
                      </a:r>
                      <a:endParaRPr lang="en-US" sz="190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tc>
                  <a:txBody>
                    <a:bodyPr/>
                    <a:lstStyle/>
                    <a:p>
                      <a:pPr marL="0" marR="0" algn="ctr">
                        <a:lnSpc>
                          <a:spcPct val="150000"/>
                        </a:lnSpc>
                        <a:spcBef>
                          <a:spcPts val="0"/>
                        </a:spcBef>
                        <a:spcAft>
                          <a:spcPts val="0"/>
                        </a:spcAft>
                      </a:pPr>
                      <a:r>
                        <a:rPr lang="en-US" sz="1900" dirty="0">
                          <a:effectLst/>
                          <a:latin typeface="Aharoni" panose="02010803020104030203" pitchFamily="2" charset="-79"/>
                          <a:cs typeface="Aharoni" panose="02010803020104030203" pitchFamily="2" charset="-79"/>
                        </a:rPr>
                        <a:t> </a:t>
                      </a:r>
                      <a:endParaRPr lang="en-US" sz="1900" dirty="0">
                        <a:effectLst/>
                        <a:latin typeface="Aharoni" panose="02010803020104030203" pitchFamily="2" charset="-79"/>
                        <a:ea typeface="Calibri" panose="020F0502020204030204" pitchFamily="34" charset="0"/>
                        <a:cs typeface="Aharoni" panose="02010803020104030203" pitchFamily="2" charset="-79"/>
                      </a:endParaRPr>
                    </a:p>
                  </a:txBody>
                  <a:tcPr marL="73045" marR="73045" marT="0" marB="0"/>
                </a:tc>
                <a:extLst>
                  <a:ext uri="{0D108BD9-81ED-4DB2-BD59-A6C34878D82A}">
                    <a16:rowId xmlns:a16="http://schemas.microsoft.com/office/drawing/2014/main" val="3998228446"/>
                  </a:ext>
                </a:extLst>
              </a:tr>
            </a:tbl>
          </a:graphicData>
        </a:graphic>
      </p:graphicFrame>
    </p:spTree>
    <p:extLst>
      <p:ext uri="{BB962C8B-B14F-4D97-AF65-F5344CB8AC3E}">
        <p14:creationId xmlns:p14="http://schemas.microsoft.com/office/powerpoint/2010/main" val="9994089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DF215AC-C716-4256-8D75-AB2E78BB3C28}"/>
              </a:ext>
            </a:extLst>
          </p:cNvPr>
          <p:cNvSpPr>
            <a:spLocks noGrp="1"/>
          </p:cNvSpPr>
          <p:nvPr>
            <p:ph type="title"/>
          </p:nvPr>
        </p:nvSpPr>
        <p:spPr>
          <a:xfrm>
            <a:off x="841248" y="256032"/>
            <a:ext cx="10506456" cy="1014984"/>
          </a:xfrm>
        </p:spPr>
        <p:txBody>
          <a:bodyPr anchor="b">
            <a:normAutofit/>
          </a:bodyPr>
          <a:lstStyle/>
          <a:p>
            <a:r>
              <a:rPr lang="en-US" dirty="0">
                <a:latin typeface="Aharoni" panose="02010803020104030203" pitchFamily="2" charset="-79"/>
                <a:cs typeface="Aharoni" panose="02010803020104030203" pitchFamily="2" charset="-79"/>
              </a:rPr>
              <a:t>Monitoring and Evaluation</a:t>
            </a:r>
            <a:endParaRPr lang="en-US">
              <a:latin typeface="Aharoni" panose="02010803020104030203" pitchFamily="2" charset="-79"/>
              <a:cs typeface="Aharoni" panose="02010803020104030203" pitchFamily="2" charset="-79"/>
            </a:endParaRPr>
          </a:p>
        </p:txBody>
      </p:sp>
      <p:sp>
        <p:nvSpPr>
          <p:cNvPr id="11"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5" name="Content Placeholder 2">
            <a:extLst>
              <a:ext uri="{FF2B5EF4-FFF2-40B4-BE49-F238E27FC236}">
                <a16:creationId xmlns:a16="http://schemas.microsoft.com/office/drawing/2014/main" id="{8DB5DB3E-4FC8-48DC-91BD-BB91689DA1AC}"/>
              </a:ext>
            </a:extLst>
          </p:cNvPr>
          <p:cNvGraphicFramePr>
            <a:graphicFrameLocks noGrp="1"/>
          </p:cNvGraphicFramePr>
          <p:nvPr>
            <p:ph idx="1"/>
            <p:extLst>
              <p:ext uri="{D42A27DB-BD31-4B8C-83A1-F6EECF244321}">
                <p14:modId xmlns:p14="http://schemas.microsoft.com/office/powerpoint/2010/main" val="3453001963"/>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947773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8">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8F37635-7C99-4FAE-B338-D489D4B9A5EC}"/>
              </a:ext>
            </a:extLst>
          </p:cNvPr>
          <p:cNvSpPr>
            <a:spLocks noGrp="1"/>
          </p:cNvSpPr>
          <p:nvPr>
            <p:ph type="title"/>
          </p:nvPr>
        </p:nvSpPr>
        <p:spPr>
          <a:xfrm>
            <a:off x="585216" y="712269"/>
            <a:ext cx="3729059" cy="5502264"/>
          </a:xfrm>
        </p:spPr>
        <p:txBody>
          <a:bodyPr>
            <a:normAutofit/>
          </a:bodyPr>
          <a:lstStyle/>
          <a:p>
            <a:pPr algn="ctr"/>
            <a:r>
              <a:rPr lang="en-US" sz="3200" dirty="0">
                <a:solidFill>
                  <a:srgbClr val="FFFFFF"/>
                </a:solidFill>
                <a:latin typeface="Aharoni" panose="02010803020104030203" pitchFamily="2" charset="-79"/>
                <a:cs typeface="Aharoni" panose="02010803020104030203" pitchFamily="2" charset="-79"/>
              </a:rPr>
              <a:t>Recommendation</a:t>
            </a:r>
          </a:p>
        </p:txBody>
      </p:sp>
      <p:cxnSp>
        <p:nvCxnSpPr>
          <p:cNvPr id="11" name="Straight Connector 10">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585216"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graphicFrame>
        <p:nvGraphicFramePr>
          <p:cNvPr id="13" name="Content Placeholder 2">
            <a:extLst>
              <a:ext uri="{FF2B5EF4-FFF2-40B4-BE49-F238E27FC236}">
                <a16:creationId xmlns:a16="http://schemas.microsoft.com/office/drawing/2014/main" id="{A9E789ED-6054-4300-B4BC-116687AF0D15}"/>
              </a:ext>
            </a:extLst>
          </p:cNvPr>
          <p:cNvGraphicFramePr>
            <a:graphicFrameLocks noGrp="1"/>
          </p:cNvGraphicFramePr>
          <p:nvPr>
            <p:ph idx="1"/>
            <p:extLst>
              <p:ext uri="{D42A27DB-BD31-4B8C-83A1-F6EECF244321}">
                <p14:modId xmlns:p14="http://schemas.microsoft.com/office/powerpoint/2010/main" val="3168084747"/>
              </p:ext>
            </p:extLst>
          </p:nvPr>
        </p:nvGraphicFramePr>
        <p:xfrm>
          <a:off x="5280024" y="0"/>
          <a:ext cx="6911976"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219078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8">
            <a:extLst>
              <a:ext uri="{FF2B5EF4-FFF2-40B4-BE49-F238E27FC236}">
                <a16:creationId xmlns:a16="http://schemas.microsoft.com/office/drawing/2014/main" id="{53B021B3-DE93-4AB7-8A18-CF5F1CED88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11A0C64-034E-4991-BF64-A453C42AF12A}"/>
              </a:ext>
            </a:extLst>
          </p:cNvPr>
          <p:cNvSpPr>
            <a:spLocks noGrp="1"/>
          </p:cNvSpPr>
          <p:nvPr>
            <p:ph type="title"/>
          </p:nvPr>
        </p:nvSpPr>
        <p:spPr>
          <a:xfrm>
            <a:off x="841248" y="256032"/>
            <a:ext cx="10506456" cy="1014984"/>
          </a:xfrm>
        </p:spPr>
        <p:txBody>
          <a:bodyPr anchor="b">
            <a:normAutofit/>
          </a:bodyPr>
          <a:lstStyle/>
          <a:p>
            <a:r>
              <a:rPr lang="en-US">
                <a:latin typeface="Aharoni" panose="02010803020104030203" pitchFamily="2" charset="-79"/>
                <a:cs typeface="Aharoni" panose="02010803020104030203" pitchFamily="2" charset="-79"/>
              </a:rPr>
              <a:t>Conclusion</a:t>
            </a:r>
          </a:p>
        </p:txBody>
      </p:sp>
      <p:sp>
        <p:nvSpPr>
          <p:cNvPr id="15" name="Rectangle 10">
            <a:extLst>
              <a:ext uri="{FF2B5EF4-FFF2-40B4-BE49-F238E27FC236}">
                <a16:creationId xmlns:a16="http://schemas.microsoft.com/office/drawing/2014/main" id="{52D502E5-F6B4-4D58-B4AE-FC466FF15E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5953" y="1634502"/>
            <a:ext cx="10451592" cy="18288"/>
          </a:xfrm>
          <a:prstGeom prst="rect">
            <a:avLst/>
          </a:prstGeom>
          <a:solidFill>
            <a:srgbClr val="D5D5D5"/>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3" name="Rectangle 12">
            <a:extLst>
              <a:ext uri="{FF2B5EF4-FFF2-40B4-BE49-F238E27FC236}">
                <a16:creationId xmlns:a16="http://schemas.microsoft.com/office/drawing/2014/main" id="{9DECDBF4-02B6-4BB4-B65B-B8107AD6A9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841248" y="1538176"/>
            <a:ext cx="1873457" cy="10981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aphicFrame>
        <p:nvGraphicFramePr>
          <p:cNvPr id="16" name="Content Placeholder 2">
            <a:extLst>
              <a:ext uri="{FF2B5EF4-FFF2-40B4-BE49-F238E27FC236}">
                <a16:creationId xmlns:a16="http://schemas.microsoft.com/office/drawing/2014/main" id="{BCC4D95D-F79C-41B2-B107-40AE21E463CD}"/>
              </a:ext>
            </a:extLst>
          </p:cNvPr>
          <p:cNvGraphicFramePr>
            <a:graphicFrameLocks noGrp="1"/>
          </p:cNvGraphicFramePr>
          <p:nvPr>
            <p:ph idx="1"/>
            <p:extLst>
              <p:ext uri="{D42A27DB-BD31-4B8C-83A1-F6EECF244321}">
                <p14:modId xmlns:p14="http://schemas.microsoft.com/office/powerpoint/2010/main" val="175420302"/>
              </p:ext>
            </p:extLst>
          </p:nvPr>
        </p:nvGraphicFramePr>
        <p:xfrm>
          <a:off x="838200" y="1926266"/>
          <a:ext cx="10515600" cy="43575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9316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55A2079-FA98-4876-80F0-72364A7D2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A251D86-87DE-4407-A7A7-FC9155B8F470}"/>
              </a:ext>
            </a:extLst>
          </p:cNvPr>
          <p:cNvSpPr>
            <a:spLocks noGrp="1"/>
          </p:cNvSpPr>
          <p:nvPr>
            <p:ph type="title"/>
          </p:nvPr>
        </p:nvSpPr>
        <p:spPr>
          <a:xfrm>
            <a:off x="838200" y="557188"/>
            <a:ext cx="10515600" cy="1133499"/>
          </a:xfrm>
        </p:spPr>
        <p:txBody>
          <a:bodyPr>
            <a:normAutofit/>
          </a:bodyPr>
          <a:lstStyle/>
          <a:p>
            <a:pPr algn="ctr"/>
            <a:r>
              <a:rPr lang="en-US" sz="5200">
                <a:latin typeface="Aharoni" panose="02010803020104030203" pitchFamily="2" charset="-79"/>
                <a:cs typeface="Aharoni" panose="02010803020104030203" pitchFamily="2" charset="-79"/>
              </a:rPr>
              <a:t>References</a:t>
            </a:r>
          </a:p>
        </p:txBody>
      </p:sp>
      <p:graphicFrame>
        <p:nvGraphicFramePr>
          <p:cNvPr id="6" name="Content Placeholder 2">
            <a:extLst>
              <a:ext uri="{FF2B5EF4-FFF2-40B4-BE49-F238E27FC236}">
                <a16:creationId xmlns:a16="http://schemas.microsoft.com/office/drawing/2014/main" id="{FED4D107-1E0C-4FEA-A7A8-3D2E28E412B9}"/>
              </a:ext>
            </a:extLst>
          </p:cNvPr>
          <p:cNvGraphicFramePr>
            <a:graphicFrameLocks noGrp="1"/>
          </p:cNvGraphicFramePr>
          <p:nvPr>
            <p:ph idx="1"/>
            <p:extLst>
              <p:ext uri="{D42A27DB-BD31-4B8C-83A1-F6EECF244321}">
                <p14:modId xmlns:p14="http://schemas.microsoft.com/office/powerpoint/2010/main" val="3273273275"/>
              </p:ext>
            </p:extLst>
          </p:nvPr>
        </p:nvGraphicFramePr>
        <p:xfrm>
          <a:off x="0" y="1406769"/>
          <a:ext cx="12084148" cy="54512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350779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5277329" y="640080"/>
            <a:ext cx="6274590" cy="4018341"/>
          </a:xfrm>
          <a:noFill/>
        </p:spPr>
        <p:txBody>
          <a:bodyPr vert="horz" lIns="91440" tIns="45720" rIns="91440" bIns="45720" rtlCol="0" anchor="b">
            <a:normAutofit/>
          </a:bodyPr>
          <a:lstStyle/>
          <a:p>
            <a:r>
              <a:rPr lang="en-US" sz="6600" dirty="0">
                <a:solidFill>
                  <a:schemeClr val="accent1"/>
                </a:solidFill>
                <a:latin typeface="Aharoni" panose="02010803020104030203" pitchFamily="2" charset="-79"/>
                <a:cs typeface="Aharoni" panose="02010803020104030203" pitchFamily="2" charset="-79"/>
              </a:rPr>
              <a:t>Q&amp;A</a:t>
            </a:r>
          </a:p>
        </p:txBody>
      </p:sp>
      <p:sp>
        <p:nvSpPr>
          <p:cNvPr id="3" name="Content Placeholder 2"/>
          <p:cNvSpPr>
            <a:spLocks noGrp="1"/>
          </p:cNvSpPr>
          <p:nvPr>
            <p:ph idx="1"/>
          </p:nvPr>
        </p:nvSpPr>
        <p:spPr>
          <a:xfrm>
            <a:off x="5277329" y="4796852"/>
            <a:ext cx="6274590" cy="1421068"/>
          </a:xfrm>
          <a:noFill/>
        </p:spPr>
        <p:txBody>
          <a:bodyPr vert="horz" lIns="91440" tIns="45720" rIns="91440" bIns="45720" rtlCol="0">
            <a:normAutofit/>
          </a:bodyPr>
          <a:lstStyle/>
          <a:p>
            <a:pPr marL="0" indent="0" algn="ctr">
              <a:buNone/>
            </a:pPr>
            <a:r>
              <a:rPr lang="en-US" sz="2400" dirty="0">
                <a:latin typeface="Aharoni" panose="02010803020104030203" pitchFamily="2" charset="-79"/>
                <a:cs typeface="Aharoni" panose="02010803020104030203" pitchFamily="2" charset="-79"/>
              </a:rPr>
              <a:t>Thank you</a:t>
            </a:r>
          </a:p>
        </p:txBody>
      </p:sp>
      <p:pic>
        <p:nvPicPr>
          <p:cNvPr id="5" name="Picture 4" descr="Question mark on green pastel background"/>
          <p:cNvPicPr>
            <a:picLocks noChangeAspect="1"/>
          </p:cNvPicPr>
          <p:nvPr/>
        </p:nvPicPr>
        <p:blipFill rotWithShape="1">
          <a:blip r:embed="rId2"/>
          <a:srcRect l="44546" r="4554"/>
          <a:stretch>
            <a:fillRect/>
          </a:stretch>
        </p:blipFill>
        <p:spPr>
          <a:xfrm>
            <a:off x="1" y="10"/>
            <a:ext cx="4654296" cy="685799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a:spLocks noGrp="1" noRot="1" noChangeAspect="1" noMove="1" noResize="1" noEditPoints="1" noAdjustHandles="1" noChangeArrowheads="1" noChangeShapeType="1" noTextEdit="1"/>
          </p:cNvSpPr>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p:cNvSpPr>
            <a:spLocks noGrp="1" noRot="1" noChangeAspect="1" noMove="1" noResize="1" noEditPoints="1" noAdjustHandles="1" noChangeArrowheads="1" noChangeShapeType="1" noTextEdit="1"/>
          </p:cNvSpPr>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a:spLocks noGrp="1" noRot="1" noChangeAspect="1" noMove="1" noResize="1" noEditPoints="1" noAdjustHandles="1" noChangeArrowheads="1" noChangeShapeType="1" noTextEdit="1"/>
          </p:cNvSpPr>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a:spLocks noGrp="1" noRot="1" noChangeAspect="1" noMove="1" noResize="1" noEditPoints="1" noAdjustHandles="1" noChangeArrowheads="1" noChangeShapeType="1" noTextEdit="1"/>
          </p:cNvSpPr>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p:cNvSpPr>
            <a:spLocks noGrp="1" noRot="1" noChangeAspect="1" noMove="1" noResize="1" noEditPoints="1" noAdjustHandles="1" noChangeArrowheads="1" noChangeShapeType="1" noTextEdit="1"/>
          </p:cNvSpPr>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Isosceles Triangle 19"/>
          <p:cNvSpPr>
            <a:spLocks noGrp="1" noRot="1" noChangeAspect="1" noMove="1" noResize="1" noEditPoints="1" noAdjustHandles="1" noChangeArrowheads="1" noChangeShapeType="1" noTextEdit="1"/>
          </p:cNvSpPr>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p:cNvSpPr>
            <a:spLocks noGrp="1" noRot="1" noChangeAspect="1" noMove="1" noResize="1" noEditPoints="1" noAdjustHandles="1" noChangeArrowheads="1" noChangeShapeType="1" noTextEdit="1"/>
          </p:cNvSpPr>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43467" y="321734"/>
            <a:ext cx="10905066" cy="1135737"/>
          </a:xfrm>
        </p:spPr>
        <p:txBody>
          <a:bodyPr>
            <a:normAutofit/>
          </a:bodyPr>
          <a:lstStyle/>
          <a:p>
            <a:pPr algn="ctr"/>
            <a:r>
              <a:rPr lang="en-US" sz="3600" dirty="0">
                <a:latin typeface="Aharoni" panose="02010803020104030203" pitchFamily="2" charset="-79"/>
                <a:cs typeface="Aharoni" panose="02010803020104030203" pitchFamily="2" charset="-79"/>
              </a:rPr>
              <a:t>GROUP MEMBERS</a:t>
            </a:r>
          </a:p>
        </p:txBody>
      </p:sp>
      <p:graphicFrame>
        <p:nvGraphicFramePr>
          <p:cNvPr id="5" name="Content Placeholder 2"/>
          <p:cNvGraphicFramePr>
            <a:graphicFrameLocks noGrp="1"/>
          </p:cNvGraphicFramePr>
          <p:nvPr>
            <p:ph idx="1"/>
          </p:nvPr>
        </p:nvGraphicFramePr>
        <p:xfrm>
          <a:off x="0" y="1392200"/>
          <a:ext cx="12192000" cy="5465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86834" y="1153572"/>
            <a:ext cx="3200400" cy="4461163"/>
          </a:xfrm>
        </p:spPr>
        <p:txBody>
          <a:bodyPr>
            <a:normAutofit/>
          </a:bodyPr>
          <a:lstStyle/>
          <a:p>
            <a:pPr algn="ctr"/>
            <a:r>
              <a:rPr lang="en-US" sz="3600" dirty="0">
                <a:solidFill>
                  <a:srgbClr val="FFFFFF"/>
                </a:solidFill>
                <a:latin typeface="Aharoni" panose="02010803020104030203" pitchFamily="2" charset="-79"/>
                <a:cs typeface="Aharoni" panose="02010803020104030203" pitchFamily="2" charset="-79"/>
              </a:rPr>
              <a:t>Presentation outline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p:cNvSpPr>
            <a:spLocks noGrp="1"/>
          </p:cNvSpPr>
          <p:nvPr>
            <p:ph idx="1"/>
          </p:nvPr>
        </p:nvSpPr>
        <p:spPr>
          <a:xfrm>
            <a:off x="4167272" y="319088"/>
            <a:ext cx="8021680" cy="6538912"/>
          </a:xfrm>
        </p:spPr>
        <p:txBody>
          <a:bodyPr anchor="ctr">
            <a:normAutofit fontScale="92500" lnSpcReduction="20000"/>
          </a:bodyPr>
          <a:lstStyle/>
          <a:p>
            <a:endParaRPr lang="en-US" sz="2400" dirty="0">
              <a:latin typeface="Aharoni" panose="02010803020104030203" pitchFamily="2" charset="-79"/>
              <a:cs typeface="Aharoni" panose="02010803020104030203" pitchFamily="2" charset="-79"/>
            </a:endParaRPr>
          </a:p>
          <a:p>
            <a:endParaRPr lang="en-US" sz="2400" dirty="0">
              <a:latin typeface="Aharoni" panose="02010803020104030203" pitchFamily="2" charset="-79"/>
              <a:cs typeface="Aharoni" panose="02010803020104030203" pitchFamily="2" charset="-79"/>
            </a:endParaRPr>
          </a:p>
          <a:p>
            <a:r>
              <a:rPr lang="en-US" sz="2400" dirty="0">
                <a:latin typeface="Aharoni" panose="02010803020104030203" pitchFamily="2" charset="-79"/>
                <a:cs typeface="Aharoni" panose="02010803020104030203" pitchFamily="2" charset="-79"/>
              </a:rPr>
              <a:t>Introduction</a:t>
            </a:r>
          </a:p>
          <a:p>
            <a:r>
              <a:rPr lang="en-US" sz="2400" dirty="0">
                <a:latin typeface="Aharoni" panose="02010803020104030203" pitchFamily="2" charset="-79"/>
                <a:cs typeface="Aharoni" panose="02010803020104030203" pitchFamily="2" charset="-79"/>
              </a:rPr>
              <a:t>Organizational Objectives</a:t>
            </a:r>
          </a:p>
          <a:p>
            <a:r>
              <a:rPr lang="en-US" sz="2400" dirty="0">
                <a:latin typeface="Aharoni" panose="02010803020104030203" pitchFamily="2" charset="-79"/>
                <a:cs typeface="Aharoni" panose="02010803020104030203" pitchFamily="2" charset="-79"/>
              </a:rPr>
              <a:t>AbibiNsroma Communication Objectives &amp; Key Activities</a:t>
            </a:r>
          </a:p>
          <a:p>
            <a:r>
              <a:rPr lang="en-US" sz="2400" dirty="0">
                <a:latin typeface="Aharoni" panose="02010803020104030203" pitchFamily="2" charset="-79"/>
                <a:cs typeface="Aharoni" panose="02010803020104030203" pitchFamily="2" charset="-79"/>
              </a:rPr>
              <a:t>Successful Programs</a:t>
            </a:r>
          </a:p>
          <a:p>
            <a:r>
              <a:rPr lang="en-US" sz="2400" dirty="0">
                <a:latin typeface="Aharoni" panose="02010803020104030203" pitchFamily="2" charset="-79"/>
                <a:cs typeface="Aharoni" panose="02010803020104030203" pitchFamily="2" charset="-79"/>
              </a:rPr>
              <a:t> Research Analysis (</a:t>
            </a:r>
            <a:r>
              <a:rPr lang="en-US" sz="2400" dirty="0">
                <a:latin typeface="Aharoni" panose="02010803020104030203" pitchFamily="2" charset="-79"/>
                <a:cs typeface="Aharoni" panose="02010803020104030203" pitchFamily="2" charset="-79"/>
                <a:sym typeface="+mn-ea"/>
              </a:rPr>
              <a:t>SWOT /Industry Analysis)</a:t>
            </a:r>
          </a:p>
          <a:p>
            <a:r>
              <a:rPr lang="en-US" sz="2400" dirty="0">
                <a:latin typeface="Aharoni" panose="02010803020104030203" pitchFamily="2" charset="-79"/>
                <a:cs typeface="Aharoni" panose="02010803020104030203" pitchFamily="2" charset="-79"/>
              </a:rPr>
              <a:t>Target Audience</a:t>
            </a:r>
          </a:p>
          <a:p>
            <a:r>
              <a:rPr lang="en-US" sz="2400" dirty="0">
                <a:latin typeface="Aharoni" panose="02010803020104030203" pitchFamily="2" charset="-79"/>
                <a:cs typeface="Aharoni" panose="02010803020104030203" pitchFamily="2" charset="-79"/>
              </a:rPr>
              <a:t>Budget</a:t>
            </a:r>
          </a:p>
          <a:p>
            <a:r>
              <a:rPr lang="en-US" sz="2400" dirty="0">
                <a:latin typeface="Aharoni" panose="02010803020104030203" pitchFamily="2" charset="-79"/>
                <a:cs typeface="Aharoni" panose="02010803020104030203" pitchFamily="2" charset="-79"/>
              </a:rPr>
              <a:t>IMC Objectives</a:t>
            </a:r>
          </a:p>
          <a:p>
            <a:r>
              <a:rPr lang="en-US" sz="2400" dirty="0">
                <a:latin typeface="Aharoni" panose="02010803020104030203" pitchFamily="2" charset="-79"/>
                <a:cs typeface="Aharoni" panose="02010803020104030203" pitchFamily="2" charset="-79"/>
              </a:rPr>
              <a:t>Strategy</a:t>
            </a:r>
          </a:p>
          <a:p>
            <a:r>
              <a:rPr lang="en-US" sz="2400" dirty="0">
                <a:latin typeface="Aharoni" panose="02010803020104030203" pitchFamily="2" charset="-79"/>
                <a:cs typeface="Aharoni" panose="02010803020104030203" pitchFamily="2" charset="-79"/>
              </a:rPr>
              <a:t>IMC Tools</a:t>
            </a:r>
          </a:p>
          <a:p>
            <a:r>
              <a:rPr lang="en-US" sz="2400" dirty="0">
                <a:latin typeface="Aharoni" panose="02010803020104030203" pitchFamily="2" charset="-79"/>
                <a:cs typeface="Aharoni" panose="02010803020104030203" pitchFamily="2" charset="-79"/>
              </a:rPr>
              <a:t>Evaluation</a:t>
            </a:r>
          </a:p>
          <a:p>
            <a:r>
              <a:rPr lang="en-US" sz="2400" dirty="0">
                <a:latin typeface="Aharoni" panose="02010803020104030203" pitchFamily="2" charset="-79"/>
                <a:cs typeface="Aharoni" panose="02010803020104030203" pitchFamily="2" charset="-79"/>
              </a:rPr>
              <a:t>Recommendation</a:t>
            </a:r>
          </a:p>
          <a:p>
            <a:r>
              <a:rPr lang="en-US" sz="2400" dirty="0">
                <a:latin typeface="Aharoni" panose="02010803020104030203" pitchFamily="2" charset="-79"/>
                <a:cs typeface="Aharoni" panose="02010803020104030203" pitchFamily="2" charset="-79"/>
              </a:rPr>
              <a:t>Conclusion</a:t>
            </a:r>
          </a:p>
          <a:p>
            <a:r>
              <a:rPr lang="en-US" sz="2400" dirty="0">
                <a:latin typeface="Aharoni" panose="02010803020104030203" pitchFamily="2" charset="-79"/>
                <a:cs typeface="Aharoni" panose="02010803020104030203" pitchFamily="2" charset="-79"/>
              </a:rPr>
              <a:t>Q&amp;A</a:t>
            </a:r>
          </a:p>
          <a:p>
            <a:r>
              <a:rPr lang="en-US" sz="2400" dirty="0">
                <a:latin typeface="Aharoni" panose="02010803020104030203" pitchFamily="2" charset="-79"/>
                <a:cs typeface="Aharoni" panose="02010803020104030203" pitchFamily="2" charset="-79"/>
              </a:rPr>
              <a:t>References</a:t>
            </a:r>
          </a:p>
          <a:p>
            <a:endParaRPr lang="en-US" sz="2000" dirty="0"/>
          </a:p>
          <a:p>
            <a:endParaRPr lang="en-US" sz="2000" dirty="0"/>
          </a:p>
          <a:p>
            <a:endParaRPr lang="en-US"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9"/>
          <p:cNvSpPr>
            <a:spLocks noGrp="1" noRot="1" noChangeAspect="1" noMove="1" noResize="1" noEditPoints="1" noAdjustHandles="1" noChangeArrowheads="1" noChangeShapeType="1" noTextEdit="1"/>
          </p:cNvSpPr>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82880" y="557189"/>
            <a:ext cx="2599509" cy="5567891"/>
          </a:xfrm>
        </p:spPr>
        <p:txBody>
          <a:bodyPr>
            <a:normAutofit/>
          </a:bodyPr>
          <a:lstStyle/>
          <a:p>
            <a:pPr algn="ctr"/>
            <a:r>
              <a:rPr lang="en-US" sz="3300" dirty="0">
                <a:latin typeface="Aharoni" panose="02010803020104030203" pitchFamily="2" charset="-79"/>
                <a:cs typeface="Aharoni" panose="02010803020104030203" pitchFamily="2" charset="-79"/>
              </a:rPr>
              <a:t>Introduction</a:t>
            </a:r>
          </a:p>
        </p:txBody>
      </p:sp>
      <p:graphicFrame>
        <p:nvGraphicFramePr>
          <p:cNvPr id="5" name="Content Placeholder 2"/>
          <p:cNvGraphicFramePr>
            <a:graphicFrameLocks noGrp="1"/>
          </p:cNvGraphicFramePr>
          <p:nvPr>
            <p:ph idx="1"/>
            <p:extLst>
              <p:ext uri="{D42A27DB-BD31-4B8C-83A1-F6EECF244321}">
                <p14:modId xmlns:p14="http://schemas.microsoft.com/office/powerpoint/2010/main" val="1432721449"/>
              </p:ext>
            </p:extLst>
          </p:nvPr>
        </p:nvGraphicFramePr>
        <p:xfrm>
          <a:off x="2873829" y="117566"/>
          <a:ext cx="9315122" cy="674043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AE2B703B-46F9-481A-A605-82E2A828C4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5898E1E-4573-4017-B0E9-45B52A49A6C3}"/>
              </a:ext>
            </a:extLst>
          </p:cNvPr>
          <p:cNvSpPr>
            <a:spLocks noGrp="1"/>
          </p:cNvSpPr>
          <p:nvPr>
            <p:ph type="title"/>
          </p:nvPr>
        </p:nvSpPr>
        <p:spPr>
          <a:xfrm>
            <a:off x="838200" y="459863"/>
            <a:ext cx="10515600" cy="1004594"/>
          </a:xfrm>
        </p:spPr>
        <p:txBody>
          <a:bodyPr>
            <a:normAutofit/>
          </a:bodyPr>
          <a:lstStyle/>
          <a:p>
            <a:pPr algn="ctr"/>
            <a:r>
              <a:rPr lang="en-US">
                <a:solidFill>
                  <a:srgbClr val="FFFFFF"/>
                </a:solidFill>
                <a:latin typeface="Aharoni" panose="02010803020104030203" pitchFamily="2" charset="-79"/>
                <a:cs typeface="Aharoni" panose="02010803020104030203" pitchFamily="2" charset="-79"/>
              </a:rPr>
              <a:t>Organizational Objectives</a:t>
            </a:r>
          </a:p>
        </p:txBody>
      </p:sp>
      <p:sp>
        <p:nvSpPr>
          <p:cNvPr id="11" name="Rectangle: Rounded Corners 10">
            <a:extLst>
              <a:ext uri="{FF2B5EF4-FFF2-40B4-BE49-F238E27FC236}">
                <a16:creationId xmlns:a16="http://schemas.microsoft.com/office/drawing/2014/main" id="{F13BE4D7-0C3D-4906-B230-A1C5B4665C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79496" y="1587970"/>
            <a:ext cx="11033008" cy="4768380"/>
          </a:xfrm>
          <a:prstGeom prst="roundRect">
            <a:avLst>
              <a:gd name="adj" fmla="val 3174"/>
            </a:avLst>
          </a:prstGeom>
          <a:solidFill>
            <a:schemeClr val="bg1">
              <a:alpha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1CE19E8F-270A-4B01-B985-85F04497792D}"/>
              </a:ext>
            </a:extLst>
          </p:cNvPr>
          <p:cNvGraphicFramePr>
            <a:graphicFrameLocks noGrp="1"/>
          </p:cNvGraphicFramePr>
          <p:nvPr>
            <p:ph idx="1"/>
            <p:extLst>
              <p:ext uri="{D42A27DB-BD31-4B8C-83A1-F6EECF244321}">
                <p14:modId xmlns:p14="http://schemas.microsoft.com/office/powerpoint/2010/main" val="4059103189"/>
              </p:ext>
            </p:extLst>
          </p:nvPr>
        </p:nvGraphicFramePr>
        <p:xfrm>
          <a:off x="0" y="1086320"/>
          <a:ext cx="12192000" cy="57716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762171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431C24F-D1B5-480E-A794-A383B27698CB}"/>
              </a:ext>
            </a:extLst>
          </p:cNvPr>
          <p:cNvSpPr>
            <a:spLocks noGrp="1"/>
          </p:cNvSpPr>
          <p:nvPr>
            <p:ph type="title"/>
          </p:nvPr>
        </p:nvSpPr>
        <p:spPr>
          <a:xfrm>
            <a:off x="838200" y="365125"/>
            <a:ext cx="10515600" cy="1325563"/>
          </a:xfrm>
        </p:spPr>
        <p:txBody>
          <a:bodyPr>
            <a:normAutofit/>
          </a:bodyPr>
          <a:lstStyle/>
          <a:p>
            <a:pPr algn="ctr"/>
            <a:r>
              <a:rPr lang="en-US" sz="5400" dirty="0">
                <a:latin typeface="Aharoni" panose="02010803020104030203" pitchFamily="2" charset="-79"/>
                <a:cs typeface="Aharoni" panose="02010803020104030203" pitchFamily="2" charset="-79"/>
              </a:rPr>
              <a:t>Success story</a:t>
            </a:r>
          </a:p>
        </p:txBody>
      </p:sp>
      <p:sp>
        <p:nvSpPr>
          <p:cNvPr id="10"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72C28626-A74C-4612-B772-7E8D8CD3D4B4}"/>
              </a:ext>
            </a:extLst>
          </p:cNvPr>
          <p:cNvSpPr>
            <a:spLocks noGrp="1"/>
          </p:cNvSpPr>
          <p:nvPr>
            <p:ph idx="1"/>
          </p:nvPr>
        </p:nvSpPr>
        <p:spPr>
          <a:xfrm>
            <a:off x="838200" y="1929384"/>
            <a:ext cx="10515600" cy="4251960"/>
          </a:xfrm>
        </p:spPr>
        <p:txBody>
          <a:bodyPr>
            <a:normAutofit/>
          </a:bodyPr>
          <a:lstStyle/>
          <a:p>
            <a:pPr marL="342900" marR="0" lvl="0" indent="-342900">
              <a:spcBef>
                <a:spcPts val="0"/>
              </a:spcBef>
              <a:spcAft>
                <a:spcPts val="0"/>
              </a:spcAft>
              <a:buFont typeface="Symbol" panose="05050102010706020507" pitchFamily="18" charset="2"/>
              <a:buChar char=""/>
            </a:pPr>
            <a:r>
              <a:rPr lang="en-GB" sz="2200">
                <a:effectLst/>
                <a:latin typeface="Aharoni" panose="02010803020104030203" pitchFamily="2" charset="-79"/>
                <a:ea typeface="Times New Roman" panose="02020603050405020304" pitchFamily="18" charset="0"/>
                <a:cs typeface="Aharoni" panose="02010803020104030203" pitchFamily="2" charset="-79"/>
              </a:rPr>
              <a:t>Webinar series targeting community-based organizations to promote cooperation, collaboration and partnerships for grassroots and community development. </a:t>
            </a:r>
            <a:endParaRPr lang="en-US" sz="2200">
              <a:effectLst/>
              <a:latin typeface="Aharoni" panose="02010803020104030203" pitchFamily="2" charset="-79"/>
              <a:ea typeface="Calibri" panose="020F0502020204030204" pitchFamily="34" charset="0"/>
              <a:cs typeface="Aharoni" panose="02010803020104030203" pitchFamily="2" charset="-79"/>
            </a:endParaRPr>
          </a:p>
          <a:p>
            <a:pPr marL="342900" marR="0" lvl="0" indent="-342900">
              <a:spcBef>
                <a:spcPts val="0"/>
              </a:spcBef>
              <a:spcAft>
                <a:spcPts val="0"/>
              </a:spcAft>
              <a:buFont typeface="Symbol" panose="05050102010706020507" pitchFamily="18" charset="2"/>
              <a:buChar char=""/>
            </a:pPr>
            <a:r>
              <a:rPr lang="en-GB" sz="2200">
                <a:effectLst/>
                <a:latin typeface="Aharoni" panose="02010803020104030203" pitchFamily="2" charset="-79"/>
                <a:ea typeface="Times New Roman" panose="02020603050405020304" pitchFamily="18" charset="0"/>
                <a:cs typeface="Aharoni" panose="02010803020104030203" pitchFamily="2" charset="-79"/>
              </a:rPr>
              <a:t>Nationwide broadcast of interviews on peaceful elections with heads of state Institutions and eminent Personalities.</a:t>
            </a:r>
            <a:endParaRPr lang="en-US" sz="2200">
              <a:effectLst/>
              <a:latin typeface="Aharoni" panose="02010803020104030203" pitchFamily="2" charset="-79"/>
              <a:ea typeface="Calibri" panose="020F0502020204030204" pitchFamily="34" charset="0"/>
              <a:cs typeface="Aharoni" panose="02010803020104030203" pitchFamily="2" charset="-79"/>
            </a:endParaRPr>
          </a:p>
          <a:p>
            <a:pPr marL="342900" marR="0" lvl="0" indent="-342900">
              <a:spcBef>
                <a:spcPts val="0"/>
              </a:spcBef>
              <a:spcAft>
                <a:spcPts val="0"/>
              </a:spcAft>
              <a:buFont typeface="Symbol" panose="05050102010706020507" pitchFamily="18" charset="2"/>
              <a:buChar char=""/>
            </a:pPr>
            <a:r>
              <a:rPr lang="en-GB" sz="2200">
                <a:effectLst/>
                <a:latin typeface="Aharoni" panose="02010803020104030203" pitchFamily="2" charset="-79"/>
                <a:ea typeface="Times New Roman" panose="02020603050405020304" pitchFamily="18" charset="0"/>
                <a:cs typeface="Aharoni" panose="02010803020104030203" pitchFamily="2" charset="-79"/>
              </a:rPr>
              <a:t>Workshops for 60 Eminent Personalities, vital state institutions and agencies on the implementation of the Early Intervention Mechanism (EIMs) aimed at promoting cooperation, collaborations and partnerships for grassroots and community development and to manage potential tensions and conflict situations before they escalate. </a:t>
            </a:r>
            <a:endParaRPr lang="en-US" sz="2200">
              <a:effectLst/>
              <a:latin typeface="Aharoni" panose="02010803020104030203" pitchFamily="2" charset="-79"/>
              <a:ea typeface="Calibri" panose="020F0502020204030204" pitchFamily="34" charset="0"/>
              <a:cs typeface="Aharoni" panose="02010803020104030203" pitchFamily="2" charset="-79"/>
            </a:endParaRPr>
          </a:p>
          <a:p>
            <a:pPr marL="342900" marR="0" lvl="0" indent="-342900">
              <a:spcBef>
                <a:spcPts val="0"/>
              </a:spcBef>
              <a:spcAft>
                <a:spcPts val="800"/>
              </a:spcAft>
              <a:buFont typeface="Symbol" panose="05050102010706020507" pitchFamily="18" charset="2"/>
              <a:buChar char=""/>
            </a:pPr>
            <a:r>
              <a:rPr lang="en-GB" sz="2200">
                <a:effectLst/>
                <a:latin typeface="Aharoni" panose="02010803020104030203" pitchFamily="2" charset="-79"/>
                <a:ea typeface="Times New Roman" panose="02020603050405020304" pitchFamily="18" charset="0"/>
                <a:cs typeface="Aharoni" panose="02010803020104030203" pitchFamily="2" charset="-79"/>
              </a:rPr>
              <a:t>Elections Watch programme for the mobilization of over 10,000 local electoral observation and monitoring groups from over 1,500 community-based organizations to generate data and report on the electoral process.</a:t>
            </a:r>
            <a:endParaRPr lang="en-US" sz="2200">
              <a:effectLst/>
              <a:latin typeface="Aharoni" panose="02010803020104030203" pitchFamily="2" charset="-79"/>
              <a:ea typeface="Calibri" panose="020F0502020204030204" pitchFamily="34" charset="0"/>
              <a:cs typeface="Aharoni" panose="02010803020104030203" pitchFamily="2" charset="-79"/>
            </a:endParaRPr>
          </a:p>
          <a:p>
            <a:endParaRPr lang="en-US" sz="2200"/>
          </a:p>
        </p:txBody>
      </p:sp>
    </p:spTree>
    <p:extLst>
      <p:ext uri="{BB962C8B-B14F-4D97-AF65-F5344CB8AC3E}">
        <p14:creationId xmlns:p14="http://schemas.microsoft.com/office/powerpoint/2010/main" val="38834354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3060C83-F051-4F0E-ABAD-AA0DFC48B2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Freeform: Shape 11">
            <a:extLst>
              <a:ext uri="{FF2B5EF4-FFF2-40B4-BE49-F238E27FC236}">
                <a16:creationId xmlns:a16="http://schemas.microsoft.com/office/drawing/2014/main" id="{83C98ABE-055B-441F-B07E-44F97F083C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376156"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29FDB030-9B49-4CED-8CCD-4D99382388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891641"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3783CA14-24A1-485C-8B30-D6A5D87987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900000" flipH="1">
            <a:off x="10043482"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7">
            <a:extLst>
              <a:ext uri="{FF2B5EF4-FFF2-40B4-BE49-F238E27FC236}">
                <a16:creationId xmlns:a16="http://schemas.microsoft.com/office/drawing/2014/main" id="{9A97C86A-04D6-40F7-AE84-31AB43E6A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9356643"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Isosceles Triangle 19">
            <a:extLst>
              <a:ext uri="{FF2B5EF4-FFF2-40B4-BE49-F238E27FC236}">
                <a16:creationId xmlns:a16="http://schemas.microsoft.com/office/drawing/2014/main" id="{FF9F2414-84E8-453E-B1F3-389FDE8192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976344"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sosceles Triangle 21">
            <a:extLst>
              <a:ext uri="{FF2B5EF4-FFF2-40B4-BE49-F238E27FC236}">
                <a16:creationId xmlns:a16="http://schemas.microsoft.com/office/drawing/2014/main" id="{3ECA69A1-7536-43AC-85EF-C7106179F5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7604080"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EDE265D-B5D1-4121-8F1C-E77F9C8D070C}"/>
              </a:ext>
            </a:extLst>
          </p:cNvPr>
          <p:cNvSpPr>
            <a:spLocks noGrp="1"/>
          </p:cNvSpPr>
          <p:nvPr>
            <p:ph type="title"/>
          </p:nvPr>
        </p:nvSpPr>
        <p:spPr/>
        <p:txBody>
          <a:bodyPr/>
          <a:lstStyle/>
          <a:p>
            <a:pPr algn="ctr"/>
            <a:r>
              <a:rPr lang="en-US" dirty="0">
                <a:latin typeface="Aharoni" panose="02010803020104030203" pitchFamily="2" charset="-79"/>
                <a:cs typeface="Aharoni" panose="02010803020104030203" pitchFamily="2" charset="-79"/>
              </a:rPr>
              <a:t>SWOT Analysis</a:t>
            </a:r>
          </a:p>
        </p:txBody>
      </p:sp>
      <p:graphicFrame>
        <p:nvGraphicFramePr>
          <p:cNvPr id="5" name="Content Placeholder 2">
            <a:extLst>
              <a:ext uri="{FF2B5EF4-FFF2-40B4-BE49-F238E27FC236}">
                <a16:creationId xmlns:a16="http://schemas.microsoft.com/office/drawing/2014/main" id="{351E2A79-781E-4925-B40B-341128160175}"/>
              </a:ext>
            </a:extLst>
          </p:cNvPr>
          <p:cNvGraphicFramePr>
            <a:graphicFrameLocks noGrp="1"/>
          </p:cNvGraphicFramePr>
          <p:nvPr>
            <p:ph idx="1"/>
          </p:nvPr>
        </p:nvGraphicFramePr>
        <p:xfrm>
          <a:off x="838200" y="1175656"/>
          <a:ext cx="10515600" cy="568234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290426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CF5ABC83-D481-4F9B-92FB-93BE5A0D9EEF}"/>
              </a:ext>
            </a:extLst>
          </p:cNvPr>
          <p:cNvSpPr>
            <a:spLocks noGrp="1"/>
          </p:cNvSpPr>
          <p:nvPr>
            <p:ph type="title"/>
          </p:nvPr>
        </p:nvSpPr>
        <p:spPr>
          <a:xfrm>
            <a:off x="524741" y="620392"/>
            <a:ext cx="3808268" cy="5504688"/>
          </a:xfrm>
        </p:spPr>
        <p:txBody>
          <a:bodyPr>
            <a:normAutofit/>
          </a:bodyPr>
          <a:lstStyle/>
          <a:p>
            <a:r>
              <a:rPr lang="en-US" sz="6000">
                <a:solidFill>
                  <a:schemeClr val="bg1"/>
                </a:solidFill>
                <a:latin typeface="Aharoni" panose="02010803020104030203" pitchFamily="2" charset="-79"/>
                <a:cs typeface="Aharoni" panose="02010803020104030203" pitchFamily="2" charset="-79"/>
              </a:rPr>
              <a:t>Target Audience</a:t>
            </a:r>
          </a:p>
        </p:txBody>
      </p:sp>
      <p:graphicFrame>
        <p:nvGraphicFramePr>
          <p:cNvPr id="5" name="Content Placeholder 2">
            <a:extLst>
              <a:ext uri="{FF2B5EF4-FFF2-40B4-BE49-F238E27FC236}">
                <a16:creationId xmlns:a16="http://schemas.microsoft.com/office/drawing/2014/main" id="{518D391D-1295-47FD-8CCC-7817F4C21EED}"/>
              </a:ext>
            </a:extLst>
          </p:cNvPr>
          <p:cNvGraphicFramePr>
            <a:graphicFrameLocks noGrp="1"/>
          </p:cNvGraphicFramePr>
          <p:nvPr>
            <p:ph idx="1"/>
            <p:extLst>
              <p:ext uri="{D42A27DB-BD31-4B8C-83A1-F6EECF244321}">
                <p14:modId xmlns:p14="http://schemas.microsoft.com/office/powerpoint/2010/main" val="3991162818"/>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76436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198065-DE96-44F4-90C3-75844056619D}"/>
              </a:ext>
            </a:extLst>
          </p:cNvPr>
          <p:cNvSpPr>
            <a:spLocks noGrp="1"/>
          </p:cNvSpPr>
          <p:nvPr>
            <p:ph type="title"/>
          </p:nvPr>
        </p:nvSpPr>
        <p:spPr>
          <a:xfrm>
            <a:off x="838200" y="365125"/>
            <a:ext cx="10515600" cy="888909"/>
          </a:xfrm>
        </p:spPr>
        <p:txBody>
          <a:bodyPr/>
          <a:lstStyle/>
          <a:p>
            <a:pPr algn="ctr"/>
            <a:r>
              <a:rPr lang="en-US" dirty="0">
                <a:latin typeface="Aharoni" panose="02010803020104030203" pitchFamily="2" charset="-79"/>
                <a:cs typeface="Aharoni" panose="02010803020104030203" pitchFamily="2" charset="-79"/>
              </a:rPr>
              <a:t>Budget</a:t>
            </a:r>
          </a:p>
        </p:txBody>
      </p:sp>
      <p:graphicFrame>
        <p:nvGraphicFramePr>
          <p:cNvPr id="8" name="Content Placeholder 7">
            <a:extLst>
              <a:ext uri="{FF2B5EF4-FFF2-40B4-BE49-F238E27FC236}">
                <a16:creationId xmlns:a16="http://schemas.microsoft.com/office/drawing/2014/main" id="{B51C185F-CAEE-44DB-B652-3A1789155ADD}"/>
              </a:ext>
            </a:extLst>
          </p:cNvPr>
          <p:cNvGraphicFramePr>
            <a:graphicFrameLocks noGrp="1"/>
          </p:cNvGraphicFramePr>
          <p:nvPr>
            <p:ph idx="1"/>
            <p:extLst>
              <p:ext uri="{D42A27DB-BD31-4B8C-83A1-F6EECF244321}">
                <p14:modId xmlns:p14="http://schemas.microsoft.com/office/powerpoint/2010/main" val="3359193291"/>
              </p:ext>
            </p:extLst>
          </p:nvPr>
        </p:nvGraphicFramePr>
        <p:xfrm>
          <a:off x="838200" y="1254034"/>
          <a:ext cx="10905310" cy="5499464"/>
        </p:xfrm>
        <a:graphic>
          <a:graphicData uri="http://schemas.openxmlformats.org/drawingml/2006/table">
            <a:tbl>
              <a:tblPr firstRow="1" firstCol="1" bandRow="1">
                <a:tableStyleId>{5C22544A-7EE6-4342-B048-85BDC9FD1C3A}</a:tableStyleId>
              </a:tblPr>
              <a:tblGrid>
                <a:gridCol w="938409">
                  <a:extLst>
                    <a:ext uri="{9D8B030D-6E8A-4147-A177-3AD203B41FA5}">
                      <a16:colId xmlns:a16="http://schemas.microsoft.com/office/drawing/2014/main" val="3867633787"/>
                    </a:ext>
                  </a:extLst>
                </a:gridCol>
                <a:gridCol w="4513508">
                  <a:extLst>
                    <a:ext uri="{9D8B030D-6E8A-4147-A177-3AD203B41FA5}">
                      <a16:colId xmlns:a16="http://schemas.microsoft.com/office/drawing/2014/main" val="2413114881"/>
                    </a:ext>
                  </a:extLst>
                </a:gridCol>
                <a:gridCol w="3042574">
                  <a:extLst>
                    <a:ext uri="{9D8B030D-6E8A-4147-A177-3AD203B41FA5}">
                      <a16:colId xmlns:a16="http://schemas.microsoft.com/office/drawing/2014/main" val="691410382"/>
                    </a:ext>
                  </a:extLst>
                </a:gridCol>
                <a:gridCol w="2410819">
                  <a:extLst>
                    <a:ext uri="{9D8B030D-6E8A-4147-A177-3AD203B41FA5}">
                      <a16:colId xmlns:a16="http://schemas.microsoft.com/office/drawing/2014/main" val="518850270"/>
                    </a:ext>
                  </a:extLst>
                </a:gridCol>
              </a:tblGrid>
              <a:tr h="1043605">
                <a:tc>
                  <a:txBody>
                    <a:bodyPr/>
                    <a:lstStyle/>
                    <a:p>
                      <a:pPr marL="0" marR="0" algn="just">
                        <a:lnSpc>
                          <a:spcPct val="150000"/>
                        </a:lnSpc>
                        <a:spcBef>
                          <a:spcPts val="0"/>
                        </a:spcBef>
                        <a:spcAft>
                          <a:spcPts val="800"/>
                        </a:spcAft>
                      </a:pPr>
                      <a:r>
                        <a:rPr lang="en-US" sz="1200">
                          <a:effectLst/>
                        </a:rPr>
                        <a:t>NO</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just">
                        <a:lnSpc>
                          <a:spcPct val="150000"/>
                        </a:lnSpc>
                        <a:spcBef>
                          <a:spcPts val="0"/>
                        </a:spcBef>
                        <a:spcAft>
                          <a:spcPts val="800"/>
                        </a:spcAft>
                      </a:pPr>
                      <a:r>
                        <a:rPr lang="en-US" sz="1200" dirty="0">
                          <a:effectLst/>
                        </a:rPr>
                        <a:t>COMMUNICATION TOOL</a:t>
                      </a:r>
                      <a:endParaRPr lang="en-US" sz="1100" dirty="0">
                        <a:effectLst/>
                        <a:latin typeface="Calibri" panose="020F0502020204030204" pitchFamily="34" charset="0"/>
                        <a:ea typeface="Calibri" panose="020F0502020204030204" pitchFamily="34" charset="0"/>
                      </a:endParaRPr>
                    </a:p>
                  </a:txBody>
                  <a:tcPr marL="68580" marR="68580" marT="0" marB="0"/>
                </a:tc>
                <a:tc>
                  <a:txBody>
                    <a:bodyPr/>
                    <a:lstStyle/>
                    <a:p>
                      <a:pPr marL="0" marR="0" algn="just">
                        <a:lnSpc>
                          <a:spcPct val="150000"/>
                        </a:lnSpc>
                        <a:spcBef>
                          <a:spcPts val="0"/>
                        </a:spcBef>
                        <a:spcAft>
                          <a:spcPts val="800"/>
                        </a:spcAft>
                      </a:pPr>
                      <a:r>
                        <a:rPr lang="en-US" sz="1200">
                          <a:effectLst/>
                        </a:rPr>
                        <a:t>MEDIUM</a:t>
                      </a:r>
                      <a:endParaRPr lang="en-US" sz="1100">
                        <a:effectLst/>
                        <a:latin typeface="Calibri" panose="020F0502020204030204" pitchFamily="34" charset="0"/>
                        <a:ea typeface="Calibri" panose="020F0502020204030204" pitchFamily="34" charset="0"/>
                      </a:endParaRPr>
                    </a:p>
                  </a:txBody>
                  <a:tcPr marL="68580" marR="68580" marT="0" marB="0"/>
                </a:tc>
                <a:tc>
                  <a:txBody>
                    <a:bodyPr/>
                    <a:lstStyle/>
                    <a:p>
                      <a:pPr marL="0" marR="0" algn="just">
                        <a:lnSpc>
                          <a:spcPct val="150000"/>
                        </a:lnSpc>
                        <a:spcBef>
                          <a:spcPts val="0"/>
                        </a:spcBef>
                        <a:spcAft>
                          <a:spcPts val="800"/>
                        </a:spcAft>
                      </a:pPr>
                      <a:r>
                        <a:rPr lang="en-US" sz="1200">
                          <a:effectLst/>
                        </a:rPr>
                        <a:t>ESTIMATED FUNDING %</a:t>
                      </a:r>
                      <a:endParaRPr lang="en-US" sz="1100">
                        <a:effectLst/>
                        <a:latin typeface="Calibri" panose="020F0502020204030204" pitchFamily="34" charset="0"/>
                        <a:ea typeface="Calibri" panose="020F0502020204030204" pitchFamily="34" charset="0"/>
                      </a:endParaRPr>
                    </a:p>
                  </a:txBody>
                  <a:tcPr marL="68580" marR="68580" marT="0" marB="0"/>
                </a:tc>
                <a:extLst>
                  <a:ext uri="{0D108BD9-81ED-4DB2-BD59-A6C34878D82A}">
                    <a16:rowId xmlns:a16="http://schemas.microsoft.com/office/drawing/2014/main" val="2132485628"/>
                  </a:ext>
                </a:extLst>
              </a:tr>
              <a:tr h="1797587">
                <a:tc>
                  <a:txBody>
                    <a:bodyPr/>
                    <a:lstStyle/>
                    <a:p>
                      <a:pPr marL="342900" marR="0" lvl="0" indent="-342900" algn="just">
                        <a:lnSpc>
                          <a:spcPct val="150000"/>
                        </a:lnSpc>
                        <a:spcBef>
                          <a:spcPts val="0"/>
                        </a:spcBef>
                        <a:spcAft>
                          <a:spcPts val="800"/>
                        </a:spcAft>
                        <a:buFont typeface="+mj-lt"/>
                        <a:buAutoNum type="arabicPeriod"/>
                      </a:pPr>
                      <a:r>
                        <a:rPr lang="en-US" sz="2400">
                          <a:effectLst/>
                          <a:latin typeface="Aharoni" panose="02010803020104030203" pitchFamily="2" charset="-79"/>
                          <a:cs typeface="Aharoni" panose="02010803020104030203" pitchFamily="2" charset="-79"/>
                        </a:rPr>
                        <a:t> </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dirty="0">
                          <a:effectLst/>
                          <a:latin typeface="Aharoni" panose="02010803020104030203" pitchFamily="2" charset="-79"/>
                          <a:cs typeface="Aharoni" panose="02010803020104030203" pitchFamily="2" charset="-79"/>
                        </a:rPr>
                        <a:t>Public Relations Publicity</a:t>
                      </a:r>
                      <a:endParaRPr lang="en-US" sz="2400" dirty="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342900" marR="0" lvl="0" indent="-342900" algn="ctr">
                        <a:lnSpc>
                          <a:spcPct val="150000"/>
                        </a:lnSpc>
                        <a:spcBef>
                          <a:spcPts val="0"/>
                        </a:spcBef>
                        <a:spcAft>
                          <a:spcPts val="800"/>
                        </a:spcAft>
                        <a:buFont typeface="+mj-lt"/>
                        <a:buAutoNum type="romanUcPeriod"/>
                      </a:pPr>
                      <a:r>
                        <a:rPr lang="en-US" sz="2400" dirty="0">
                          <a:effectLst/>
                          <a:latin typeface="Aharoni" panose="02010803020104030203" pitchFamily="2" charset="-79"/>
                          <a:cs typeface="Aharoni" panose="02010803020104030203" pitchFamily="2" charset="-79"/>
                        </a:rPr>
                        <a:t>Press Kits</a:t>
                      </a:r>
                    </a:p>
                    <a:p>
                      <a:pPr marL="342900" marR="0" lvl="0" indent="-342900" algn="ctr">
                        <a:lnSpc>
                          <a:spcPct val="150000"/>
                        </a:lnSpc>
                        <a:spcBef>
                          <a:spcPts val="0"/>
                        </a:spcBef>
                        <a:spcAft>
                          <a:spcPts val="800"/>
                        </a:spcAft>
                        <a:buFont typeface="+mj-lt"/>
                        <a:buAutoNum type="romanUcPeriod"/>
                      </a:pPr>
                      <a:r>
                        <a:rPr lang="en-US" sz="2400" dirty="0">
                          <a:effectLst/>
                          <a:latin typeface="Aharoni" panose="02010803020104030203" pitchFamily="2" charset="-79"/>
                          <a:cs typeface="Aharoni" panose="02010803020104030203" pitchFamily="2" charset="-79"/>
                        </a:rPr>
                        <a:t>Publications</a:t>
                      </a:r>
                      <a:endParaRPr lang="en-US" sz="2400" dirty="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a:effectLst/>
                          <a:latin typeface="Aharoni" panose="02010803020104030203" pitchFamily="2" charset="-79"/>
                          <a:cs typeface="Aharoni" panose="02010803020104030203" pitchFamily="2" charset="-79"/>
                        </a:rPr>
                        <a:t>3.43%</a:t>
                      </a:r>
                    </a:p>
                    <a:p>
                      <a:pPr marL="0" marR="0" algn="ctr">
                        <a:lnSpc>
                          <a:spcPct val="150000"/>
                        </a:lnSpc>
                        <a:spcBef>
                          <a:spcPts val="0"/>
                        </a:spcBef>
                        <a:spcAft>
                          <a:spcPts val="800"/>
                        </a:spcAft>
                      </a:pPr>
                      <a:r>
                        <a:rPr lang="en-US" sz="2400">
                          <a:effectLst/>
                          <a:latin typeface="Aharoni" panose="02010803020104030203" pitchFamily="2" charset="-79"/>
                          <a:cs typeface="Aharoni" panose="02010803020104030203" pitchFamily="2" charset="-79"/>
                        </a:rPr>
                        <a:t>17.15%</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extLst>
                  <a:ext uri="{0D108BD9-81ED-4DB2-BD59-A6C34878D82A}">
                    <a16:rowId xmlns:a16="http://schemas.microsoft.com/office/drawing/2014/main" val="3841971662"/>
                  </a:ext>
                </a:extLst>
              </a:tr>
              <a:tr h="1091789">
                <a:tc>
                  <a:txBody>
                    <a:bodyPr/>
                    <a:lstStyle/>
                    <a:p>
                      <a:pPr marL="342900" marR="0" lvl="0" indent="-342900" algn="just">
                        <a:lnSpc>
                          <a:spcPct val="150000"/>
                        </a:lnSpc>
                        <a:spcBef>
                          <a:spcPts val="0"/>
                        </a:spcBef>
                        <a:spcAft>
                          <a:spcPts val="800"/>
                        </a:spcAft>
                        <a:buFont typeface="+mj-lt"/>
                        <a:buAutoNum type="arabicPeriod"/>
                      </a:pPr>
                      <a:r>
                        <a:rPr lang="en-US" sz="2400">
                          <a:effectLst/>
                          <a:latin typeface="Aharoni" panose="02010803020104030203" pitchFamily="2" charset="-79"/>
                          <a:cs typeface="Aharoni" panose="02010803020104030203" pitchFamily="2" charset="-79"/>
                        </a:rPr>
                        <a:t> </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dirty="0">
                          <a:effectLst/>
                          <a:latin typeface="Aharoni" panose="02010803020104030203" pitchFamily="2" charset="-79"/>
                          <a:cs typeface="Aharoni" panose="02010803020104030203" pitchFamily="2" charset="-79"/>
                        </a:rPr>
                        <a:t>Events  and Experiences</a:t>
                      </a:r>
                      <a:endParaRPr lang="en-US" sz="2400" dirty="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a:effectLst/>
                          <a:latin typeface="Aharoni" panose="02010803020104030203" pitchFamily="2" charset="-79"/>
                          <a:cs typeface="Aharoni" panose="02010803020104030203" pitchFamily="2" charset="-79"/>
                        </a:rPr>
                        <a:t>Entertainments and Sponsorship</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a:effectLst/>
                          <a:latin typeface="Aharoni" panose="02010803020104030203" pitchFamily="2" charset="-79"/>
                          <a:cs typeface="Aharoni" panose="02010803020104030203" pitchFamily="2" charset="-79"/>
                        </a:rPr>
                        <a:t>28.57%</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extLst>
                  <a:ext uri="{0D108BD9-81ED-4DB2-BD59-A6C34878D82A}">
                    <a16:rowId xmlns:a16="http://schemas.microsoft.com/office/drawing/2014/main" val="2907751053"/>
                  </a:ext>
                </a:extLst>
              </a:tr>
              <a:tr h="522161">
                <a:tc>
                  <a:txBody>
                    <a:bodyPr/>
                    <a:lstStyle/>
                    <a:p>
                      <a:pPr marL="342900" marR="0" lvl="0" indent="-342900" algn="just">
                        <a:lnSpc>
                          <a:spcPct val="150000"/>
                        </a:lnSpc>
                        <a:spcBef>
                          <a:spcPts val="0"/>
                        </a:spcBef>
                        <a:spcAft>
                          <a:spcPts val="800"/>
                        </a:spcAft>
                        <a:buFont typeface="+mj-lt"/>
                        <a:buAutoNum type="arabicPeriod"/>
                      </a:pPr>
                      <a:r>
                        <a:rPr lang="en-US" sz="2400">
                          <a:effectLst/>
                          <a:latin typeface="Aharoni" panose="02010803020104030203" pitchFamily="2" charset="-79"/>
                          <a:cs typeface="Aharoni" panose="02010803020104030203" pitchFamily="2" charset="-79"/>
                        </a:rPr>
                        <a:t> </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a:effectLst/>
                          <a:latin typeface="Aharoni" panose="02010803020104030203" pitchFamily="2" charset="-79"/>
                          <a:cs typeface="Aharoni" panose="02010803020104030203" pitchFamily="2" charset="-79"/>
                        </a:rPr>
                        <a:t>Advertising</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a:effectLst/>
                          <a:latin typeface="Aharoni" panose="02010803020104030203" pitchFamily="2" charset="-79"/>
                          <a:cs typeface="Aharoni" panose="02010803020104030203" pitchFamily="2" charset="-79"/>
                        </a:rPr>
                        <a:t> </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a:effectLst/>
                          <a:latin typeface="Aharoni" panose="02010803020104030203" pitchFamily="2" charset="-79"/>
                          <a:cs typeface="Aharoni" panose="02010803020104030203" pitchFamily="2" charset="-79"/>
                        </a:rPr>
                        <a:t>42.85%</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extLst>
                  <a:ext uri="{0D108BD9-81ED-4DB2-BD59-A6C34878D82A}">
                    <a16:rowId xmlns:a16="http://schemas.microsoft.com/office/drawing/2014/main" val="1023948411"/>
                  </a:ext>
                </a:extLst>
              </a:tr>
              <a:tr h="522161">
                <a:tc>
                  <a:txBody>
                    <a:bodyPr/>
                    <a:lstStyle/>
                    <a:p>
                      <a:pPr marL="342900" marR="0" lvl="0" indent="-342900" algn="just">
                        <a:lnSpc>
                          <a:spcPct val="150000"/>
                        </a:lnSpc>
                        <a:spcBef>
                          <a:spcPts val="0"/>
                        </a:spcBef>
                        <a:spcAft>
                          <a:spcPts val="800"/>
                        </a:spcAft>
                        <a:buFont typeface="+mj-lt"/>
                        <a:buAutoNum type="arabicPeriod"/>
                      </a:pPr>
                      <a:r>
                        <a:rPr lang="en-US" sz="2400">
                          <a:effectLst/>
                          <a:latin typeface="Aharoni" panose="02010803020104030203" pitchFamily="2" charset="-79"/>
                          <a:cs typeface="Aharoni" panose="02010803020104030203" pitchFamily="2" charset="-79"/>
                        </a:rPr>
                        <a:t> </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a:effectLst/>
                          <a:latin typeface="Aharoni" panose="02010803020104030203" pitchFamily="2" charset="-79"/>
                          <a:cs typeface="Aharoni" panose="02010803020104030203" pitchFamily="2" charset="-79"/>
                        </a:rPr>
                        <a:t>Miscellaneous </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a:effectLst/>
                          <a:latin typeface="Aharoni" panose="02010803020104030203" pitchFamily="2" charset="-79"/>
                          <a:cs typeface="Aharoni" panose="02010803020104030203" pitchFamily="2" charset="-79"/>
                        </a:rPr>
                        <a:t> </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a:effectLst/>
                          <a:latin typeface="Aharoni" panose="02010803020104030203" pitchFamily="2" charset="-79"/>
                          <a:cs typeface="Aharoni" panose="02010803020104030203" pitchFamily="2" charset="-79"/>
                        </a:rPr>
                        <a:t>8%</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extLst>
                  <a:ext uri="{0D108BD9-81ED-4DB2-BD59-A6C34878D82A}">
                    <a16:rowId xmlns:a16="http://schemas.microsoft.com/office/drawing/2014/main" val="1957716770"/>
                  </a:ext>
                </a:extLst>
              </a:tr>
              <a:tr h="522161">
                <a:tc>
                  <a:txBody>
                    <a:bodyPr/>
                    <a:lstStyle/>
                    <a:p>
                      <a:pPr marL="342900" marR="0" lvl="0" indent="-342900" algn="just">
                        <a:lnSpc>
                          <a:spcPct val="150000"/>
                        </a:lnSpc>
                        <a:spcBef>
                          <a:spcPts val="0"/>
                        </a:spcBef>
                        <a:spcAft>
                          <a:spcPts val="800"/>
                        </a:spcAft>
                        <a:buFont typeface="+mj-lt"/>
                        <a:buAutoNum type="arabicPeriod"/>
                      </a:pPr>
                      <a:r>
                        <a:rPr lang="en-US" sz="2400">
                          <a:effectLst/>
                          <a:latin typeface="Aharoni" panose="02010803020104030203" pitchFamily="2" charset="-79"/>
                          <a:cs typeface="Aharoni" panose="02010803020104030203" pitchFamily="2" charset="-79"/>
                        </a:rPr>
                        <a:t> </a:t>
                      </a:r>
                      <a:endParaRPr lang="en-US" sz="240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dirty="0">
                          <a:effectLst/>
                          <a:latin typeface="Aharoni" panose="02010803020104030203" pitchFamily="2" charset="-79"/>
                          <a:cs typeface="Aharoni" panose="02010803020104030203" pitchFamily="2" charset="-79"/>
                        </a:rPr>
                        <a:t>Grand Total</a:t>
                      </a:r>
                      <a:endParaRPr lang="en-US" sz="2400" dirty="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dirty="0">
                          <a:effectLst/>
                          <a:latin typeface="Aharoni" panose="02010803020104030203" pitchFamily="2" charset="-79"/>
                          <a:cs typeface="Aharoni" panose="02010803020104030203" pitchFamily="2" charset="-79"/>
                        </a:rPr>
                        <a:t> </a:t>
                      </a:r>
                      <a:endParaRPr lang="en-US" sz="2400" dirty="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tc>
                  <a:txBody>
                    <a:bodyPr/>
                    <a:lstStyle/>
                    <a:p>
                      <a:pPr marL="0" marR="0" algn="ctr">
                        <a:lnSpc>
                          <a:spcPct val="150000"/>
                        </a:lnSpc>
                        <a:spcBef>
                          <a:spcPts val="0"/>
                        </a:spcBef>
                        <a:spcAft>
                          <a:spcPts val="800"/>
                        </a:spcAft>
                      </a:pPr>
                      <a:r>
                        <a:rPr lang="en-US" sz="2400" dirty="0">
                          <a:effectLst/>
                          <a:latin typeface="Aharoni" panose="02010803020104030203" pitchFamily="2" charset="-79"/>
                          <a:cs typeface="Aharoni" panose="02010803020104030203" pitchFamily="2" charset="-79"/>
                        </a:rPr>
                        <a:t>100%</a:t>
                      </a:r>
                      <a:endParaRPr lang="en-US" sz="2400" dirty="0">
                        <a:effectLst/>
                        <a:latin typeface="Aharoni" panose="02010803020104030203" pitchFamily="2" charset="-79"/>
                        <a:ea typeface="Calibri" panose="020F0502020204030204" pitchFamily="34" charset="0"/>
                        <a:cs typeface="Aharoni" panose="02010803020104030203" pitchFamily="2" charset="-79"/>
                      </a:endParaRPr>
                    </a:p>
                  </a:txBody>
                  <a:tcPr marL="68580" marR="68580" marT="0" marB="0"/>
                </a:tc>
                <a:extLst>
                  <a:ext uri="{0D108BD9-81ED-4DB2-BD59-A6C34878D82A}">
                    <a16:rowId xmlns:a16="http://schemas.microsoft.com/office/drawing/2014/main" val="3957076473"/>
                  </a:ext>
                </a:extLst>
              </a:tr>
            </a:tbl>
          </a:graphicData>
        </a:graphic>
      </p:graphicFrame>
      <p:sp>
        <p:nvSpPr>
          <p:cNvPr id="9" name="Rectangle 3">
            <a:extLst>
              <a:ext uri="{FF2B5EF4-FFF2-40B4-BE49-F238E27FC236}">
                <a16:creationId xmlns:a16="http://schemas.microsoft.com/office/drawing/2014/main" id="{0F163F68-8545-4225-8386-9697947CDCA1}"/>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GB" altLang="en-US" sz="1800" b="0" i="0" u="none" strike="noStrike" cap="none" normalizeH="0" baseline="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99956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255</TotalTime>
  <Words>1287</Words>
  <Application>Microsoft Office PowerPoint</Application>
  <PresentationFormat>Widescreen</PresentationFormat>
  <Paragraphs>174</Paragraphs>
  <Slides>18</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18</vt:i4>
      </vt:variant>
    </vt:vector>
  </HeadingPairs>
  <TitlesOfParts>
    <vt:vector size="25" baseType="lpstr">
      <vt:lpstr>Aharoni</vt:lpstr>
      <vt:lpstr>Arial</vt:lpstr>
      <vt:lpstr>Calibri</vt:lpstr>
      <vt:lpstr>Calibri Light</vt:lpstr>
      <vt:lpstr>Symbol</vt:lpstr>
      <vt:lpstr>Times New Roman</vt:lpstr>
      <vt:lpstr>Office Theme</vt:lpstr>
      <vt:lpstr>Presentation on  IMC Plan for AbibiNsroma Foundation (ANF)</vt:lpstr>
      <vt:lpstr>GROUP MEMBERS</vt:lpstr>
      <vt:lpstr>Presentation outline</vt:lpstr>
      <vt:lpstr>Introduction</vt:lpstr>
      <vt:lpstr>Organizational Objectives</vt:lpstr>
      <vt:lpstr>Success story</vt:lpstr>
      <vt:lpstr>SWOT Analysis</vt:lpstr>
      <vt:lpstr>Target Audience</vt:lpstr>
      <vt:lpstr>Budget</vt:lpstr>
      <vt:lpstr>IMC Objectives</vt:lpstr>
      <vt:lpstr>Strategy</vt:lpstr>
      <vt:lpstr>IMC Tools</vt:lpstr>
      <vt:lpstr>PowerPoint Presentation</vt:lpstr>
      <vt:lpstr>Monitoring and Evaluation</vt:lpstr>
      <vt:lpstr>Recommendation</vt:lpstr>
      <vt:lpstr>Conclusion</vt:lpstr>
      <vt:lpstr>References</vt:lpstr>
      <vt:lpstr>Q&amp;A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on Measuring and evaluating your global PR campaign</dc:title>
  <dc:creator>Dickson K-D</dc:creator>
  <cp:lastModifiedBy>Dickson K-D</cp:lastModifiedBy>
  <cp:revision>39</cp:revision>
  <dcterms:created xsi:type="dcterms:W3CDTF">2021-07-14T10:32:00Z</dcterms:created>
  <dcterms:modified xsi:type="dcterms:W3CDTF">2021-08-26T17:39:00Z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140A0E56FF4E42D2A45C278783F558D6</vt:lpwstr>
  </property>
  <property fmtid="{D5CDD505-2E9C-101B-9397-08002B2CF9AE}" pid="3" name="KSOProductBuildVer">
    <vt:lpwstr>1033-11.2.0.10258</vt:lpwstr>
  </property>
</Properties>
</file>